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24387175" cy="13716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Exo 2" panose="020B0604020202020204" charset="0"/>
      <p:regular r:id="rId21"/>
      <p:bold r:id="rId22"/>
      <p:italic r:id="rId23"/>
      <p:boldItalic r:id="rId24"/>
    </p:embeddedFont>
    <p:embeddedFont>
      <p:font typeface="Exo 2 Regular" panose="020B0604020202020204" charset="0"/>
      <p:regular r:id="rId25"/>
      <p:bold r:id="rId26"/>
      <p:italic r:id="rId27"/>
      <p:boldItalic r:id="rId28"/>
    </p:embeddedFont>
    <p:embeddedFont>
      <p:font typeface="Montserrat" panose="020B0604020202020204" charset="0"/>
      <p:regular r:id="rId29"/>
      <p:bold r:id="rId30"/>
      <p:italic r:id="rId31"/>
      <p:boldItalic r:id="rId32"/>
    </p:embeddedFont>
    <p:embeddedFont>
      <p:font typeface="Open Sans" panose="020B0606030504020204" pitchFamily="34" charset="0"/>
      <p:regular r:id="rId33"/>
      <p:bold r:id="rId34"/>
      <p:italic r:id="rId35"/>
      <p:boldItalic r:id="rId36"/>
    </p:embeddedFont>
    <p:embeddedFont>
      <p:font typeface="Open Sans SemiBold" panose="020B0706030804020204" pitchFamily="3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9AA0A6"/>
          </p15:clr>
        </p15:guide>
        <p15:guide id="2" pos="7681">
          <p15:clr>
            <a:srgbClr val="9AA0A6"/>
          </p15:clr>
        </p15:guide>
        <p15:guide id="3" pos="1152">
          <p15:clr>
            <a:srgbClr val="FFFF00"/>
          </p15:clr>
        </p15:guide>
        <p15:guide id="4" pos="14210">
          <p15:clr>
            <a:srgbClr val="FFFF00"/>
          </p15:clr>
        </p15:guide>
        <p15:guide id="5" orient="horz" pos="8064">
          <p15:clr>
            <a:srgbClr val="FFFF00"/>
          </p15:clr>
        </p15:guide>
        <p15:guide id="6" orient="horz" pos="648">
          <p15:clr>
            <a:srgbClr val="FFFF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4" d="100"/>
          <a:sy n="34" d="100"/>
        </p:scale>
        <p:origin x="834" y="96"/>
      </p:cViewPr>
      <p:guideLst>
        <p:guide orient="horz" pos="4320"/>
        <p:guide pos="7681"/>
        <p:guide pos="1152"/>
        <p:guide pos="14210"/>
        <p:guide orient="horz" pos="8064"/>
        <p:guide orient="horz" pos="6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font" Target="fonts/font23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font" Target="fonts/font2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e50904c7a6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e50904c7a6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e50904c7a6_3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e50904c7a6_3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e50904c7a6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e50904c7a6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e50904c7a6_3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e50904c7a6_3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e50904c7a6_3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e50904c7a6_3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e50904c7a6_3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e50904c7a6_3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e50904c7a6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e50904c7a6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e50904c7a6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e50904c7a6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e50904c7a6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e50904c7a6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e50904c7a6_3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e50904c7a6_3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e50904c7a6_3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e50904c7a6_3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e50904c7a6_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e50904c7a6_2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e50904c7a6_2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e50904c7a6_2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e50904c7a6_2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e50904c7a6_2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31330" y="1985533"/>
            <a:ext cx="22724700" cy="5473500"/>
          </a:xfrm>
          <a:prstGeom prst="rect">
            <a:avLst/>
          </a:prstGeom>
        </p:spPr>
        <p:txBody>
          <a:bodyPr spcFirstLastPara="1" wrap="square" lIns="243825" tIns="243825" rIns="243825" bIns="2438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Font typeface="Exo 2 Regular"/>
              <a:buNone/>
              <a:defRPr sz="12000">
                <a:latin typeface="Exo 2 Regular"/>
                <a:ea typeface="Exo 2 Regular"/>
                <a:cs typeface="Exo 2 Regular"/>
                <a:sym typeface="Exo 2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831308" y="7557667"/>
            <a:ext cx="22724700" cy="2113500"/>
          </a:xfrm>
          <a:prstGeom prst="rect">
            <a:avLst/>
          </a:prstGeom>
        </p:spPr>
        <p:txBody>
          <a:bodyPr spcFirstLastPara="1" wrap="square" lIns="243825" tIns="243825" rIns="243825" bIns="2438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Font typeface="Open Sans"/>
              <a:buNone/>
              <a:defRPr sz="7200"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22596163" y="12435245"/>
            <a:ext cx="1463400" cy="1049700"/>
          </a:xfrm>
          <a:prstGeom prst="rect">
            <a:avLst/>
          </a:prstGeom>
        </p:spPr>
        <p:txBody>
          <a:bodyPr spcFirstLastPara="1" wrap="square" lIns="243825" tIns="243825" rIns="243825" bIns="2438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831308" y="2949667"/>
            <a:ext cx="22724700" cy="5235900"/>
          </a:xfrm>
          <a:prstGeom prst="rect">
            <a:avLst/>
          </a:prstGeom>
        </p:spPr>
        <p:txBody>
          <a:bodyPr spcFirstLastPara="1" wrap="square" lIns="243825" tIns="243825" rIns="243825" bIns="2438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0"/>
              <a:buFont typeface="Exo 2 Regular"/>
              <a:buNone/>
              <a:defRPr sz="32000">
                <a:latin typeface="Exo 2 Regular"/>
                <a:ea typeface="Exo 2 Regular"/>
                <a:cs typeface="Exo 2 Regular"/>
                <a:sym typeface="Exo 2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831308" y="8405933"/>
            <a:ext cx="22724700" cy="3468900"/>
          </a:xfrm>
          <a:prstGeom prst="rect">
            <a:avLst/>
          </a:prstGeom>
        </p:spPr>
        <p:txBody>
          <a:bodyPr spcFirstLastPara="1" wrap="square" lIns="243825" tIns="243825" rIns="243825" bIns="243825" anchor="t" anchorCtr="0">
            <a:normAutofit/>
          </a:bodyPr>
          <a:lstStyle>
            <a:lvl1pPr marL="457200" lvl="0" indent="-533400" algn="ctr" rtl="0">
              <a:spcBef>
                <a:spcPts val="0"/>
              </a:spcBef>
              <a:spcAft>
                <a:spcPts val="0"/>
              </a:spcAft>
              <a:buSzPts val="4800"/>
              <a:buFont typeface="Open Sans SemiBold"/>
              <a:buChar char="●"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463550" algn="ctr" rtl="0">
              <a:spcBef>
                <a:spcPts val="0"/>
              </a:spcBef>
              <a:spcAft>
                <a:spcPts val="0"/>
              </a:spcAft>
              <a:buSzPts val="3700"/>
              <a:buFont typeface="Open Sans SemiBold"/>
              <a:buChar char="○"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marL="1371600" lvl="2" indent="-463550" algn="ctr" rtl="0">
              <a:spcBef>
                <a:spcPts val="0"/>
              </a:spcBef>
              <a:spcAft>
                <a:spcPts val="0"/>
              </a:spcAft>
              <a:buSzPts val="3700"/>
              <a:buFont typeface="Open Sans SemiBold"/>
              <a:buChar char="■"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marL="1828800" lvl="3" indent="-463550" algn="ctr" rtl="0">
              <a:spcBef>
                <a:spcPts val="0"/>
              </a:spcBef>
              <a:spcAft>
                <a:spcPts val="0"/>
              </a:spcAft>
              <a:buSzPts val="3700"/>
              <a:buFont typeface="Open Sans SemiBold"/>
              <a:buChar char="●"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marL="2286000" lvl="4" indent="-463550" algn="ctr" rtl="0">
              <a:spcBef>
                <a:spcPts val="0"/>
              </a:spcBef>
              <a:spcAft>
                <a:spcPts val="0"/>
              </a:spcAft>
              <a:buSzPts val="3700"/>
              <a:buFont typeface="Open Sans SemiBold"/>
              <a:buChar char="○"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marL="2743200" lvl="5" indent="-463550" algn="ctr" rtl="0">
              <a:spcBef>
                <a:spcPts val="0"/>
              </a:spcBef>
              <a:spcAft>
                <a:spcPts val="0"/>
              </a:spcAft>
              <a:buSzPts val="3700"/>
              <a:buFont typeface="Open Sans SemiBold"/>
              <a:buChar char="■"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marL="3200400" lvl="6" indent="-463550" algn="ctr" rtl="0">
              <a:spcBef>
                <a:spcPts val="0"/>
              </a:spcBef>
              <a:spcAft>
                <a:spcPts val="0"/>
              </a:spcAft>
              <a:buSzPts val="3700"/>
              <a:buFont typeface="Open Sans SemiBold"/>
              <a:buChar char="●"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marL="3657600" lvl="7" indent="-463550" algn="ctr" rtl="0">
              <a:spcBef>
                <a:spcPts val="0"/>
              </a:spcBef>
              <a:spcAft>
                <a:spcPts val="0"/>
              </a:spcAft>
              <a:buSzPts val="3700"/>
              <a:buFont typeface="Open Sans SemiBold"/>
              <a:buChar char="○"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marL="4114800" lvl="8" indent="-463550" algn="ctr" rtl="0">
              <a:spcBef>
                <a:spcPts val="0"/>
              </a:spcBef>
              <a:spcAft>
                <a:spcPts val="0"/>
              </a:spcAft>
              <a:buSzPts val="3700"/>
              <a:buFont typeface="Open Sans SemiBold"/>
              <a:buChar char="■"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22596163" y="12435245"/>
            <a:ext cx="1463400" cy="1049700"/>
          </a:xfrm>
          <a:prstGeom prst="rect">
            <a:avLst/>
          </a:prstGeom>
        </p:spPr>
        <p:txBody>
          <a:bodyPr spcFirstLastPara="1" wrap="square" lIns="243825" tIns="243825" rIns="243825" bIns="2438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22596163" y="12435245"/>
            <a:ext cx="1463400" cy="1049700"/>
          </a:xfrm>
          <a:prstGeom prst="rect">
            <a:avLst/>
          </a:prstGeom>
        </p:spPr>
        <p:txBody>
          <a:bodyPr spcFirstLastPara="1" wrap="square" lIns="243825" tIns="243825" rIns="243825" bIns="2438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Portfolio Three">
  <p:cSld name="2_Portfolio Thre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>
            <a:spLocks noGrp="1"/>
          </p:cNvSpPr>
          <p:nvPr>
            <p:ph type="pic" idx="2"/>
          </p:nvPr>
        </p:nvSpPr>
        <p:spPr>
          <a:xfrm>
            <a:off x="16332202" y="0"/>
            <a:ext cx="8055000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4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>
            <a:spLocks noGrp="1"/>
          </p:cNvSpPr>
          <p:nvPr>
            <p:ph type="pic" idx="3"/>
          </p:nvPr>
        </p:nvSpPr>
        <p:spPr>
          <a:xfrm>
            <a:off x="0" y="0"/>
            <a:ext cx="8055000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4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>
            <a:spLocks noGrp="1"/>
          </p:cNvSpPr>
          <p:nvPr>
            <p:ph type="pic" idx="4"/>
          </p:nvPr>
        </p:nvSpPr>
        <p:spPr>
          <a:xfrm>
            <a:off x="8166100" y="0"/>
            <a:ext cx="8055000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4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831308" y="5735600"/>
            <a:ext cx="22724700" cy="2244900"/>
          </a:xfrm>
          <a:prstGeom prst="rect">
            <a:avLst/>
          </a:prstGeom>
        </p:spPr>
        <p:txBody>
          <a:bodyPr spcFirstLastPara="1" wrap="square" lIns="243825" tIns="243825" rIns="243825" bIns="2438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Font typeface="Exo 2 Regular"/>
              <a:buNone/>
              <a:defRPr sz="9600">
                <a:latin typeface="Exo 2 Regular"/>
                <a:ea typeface="Exo 2 Regular"/>
                <a:cs typeface="Exo 2 Regular"/>
                <a:sym typeface="Exo 2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22596163" y="12435245"/>
            <a:ext cx="1463400" cy="1049700"/>
          </a:xfrm>
          <a:prstGeom prst="rect">
            <a:avLst/>
          </a:prstGeom>
        </p:spPr>
        <p:txBody>
          <a:bodyPr spcFirstLastPara="1" wrap="square" lIns="243825" tIns="243825" rIns="243825" bIns="2438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831308" y="1186733"/>
            <a:ext cx="22724700" cy="1527300"/>
          </a:xfrm>
          <a:prstGeom prst="rect">
            <a:avLst/>
          </a:prstGeom>
        </p:spPr>
        <p:txBody>
          <a:bodyPr spcFirstLastPara="1" wrap="square" lIns="243825" tIns="243825" rIns="243825" bIns="2438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500"/>
              <a:buFont typeface="Exo 2 Regular"/>
              <a:buNone/>
              <a:defRPr>
                <a:latin typeface="Exo 2 Regular"/>
                <a:ea typeface="Exo 2 Regular"/>
                <a:cs typeface="Exo 2 Regular"/>
                <a:sym typeface="Exo 2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831308" y="3073267"/>
            <a:ext cx="22724700" cy="9110400"/>
          </a:xfrm>
          <a:prstGeom prst="rect">
            <a:avLst/>
          </a:prstGeom>
        </p:spPr>
        <p:txBody>
          <a:bodyPr spcFirstLastPara="1" wrap="square" lIns="243825" tIns="243825" rIns="243825" bIns="243825" anchor="t" anchorCtr="0">
            <a:normAutofit/>
          </a:bodyPr>
          <a:lstStyle>
            <a:lvl1pPr marL="457200" lvl="0" indent="-533400" rtl="0"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1pPr>
            <a:lvl2pPr marL="914400" lvl="1" indent="-463550" rtl="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2pPr>
            <a:lvl3pPr marL="1371600" lvl="2" indent="-463550" rtl="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3pPr>
            <a:lvl4pPr marL="1828800" lvl="3" indent="-463550" rtl="0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4pPr>
            <a:lvl5pPr marL="2286000" lvl="4" indent="-463550" rtl="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5pPr>
            <a:lvl6pPr marL="2743200" lvl="5" indent="-463550" rtl="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6pPr>
            <a:lvl7pPr marL="3200400" lvl="6" indent="-463550" rtl="0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7pPr>
            <a:lvl8pPr marL="3657600" lvl="7" indent="-463550" rtl="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8pPr>
            <a:lvl9pPr marL="4114800" lvl="8" indent="-463550" rtl="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22596163" y="12435245"/>
            <a:ext cx="1463400" cy="1049700"/>
          </a:xfrm>
          <a:prstGeom prst="rect">
            <a:avLst/>
          </a:prstGeom>
        </p:spPr>
        <p:txBody>
          <a:bodyPr spcFirstLastPara="1" wrap="square" lIns="243825" tIns="243825" rIns="243825" bIns="2438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831308" y="1186733"/>
            <a:ext cx="22724700" cy="1527300"/>
          </a:xfrm>
          <a:prstGeom prst="rect">
            <a:avLst/>
          </a:prstGeom>
        </p:spPr>
        <p:txBody>
          <a:bodyPr spcFirstLastPara="1" wrap="square" lIns="243825" tIns="243825" rIns="243825" bIns="2438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500"/>
              <a:buFont typeface="Exo 2 Regular"/>
              <a:buNone/>
              <a:defRPr>
                <a:latin typeface="Exo 2 Regular"/>
                <a:ea typeface="Exo 2 Regular"/>
                <a:cs typeface="Exo 2 Regular"/>
                <a:sym typeface="Exo 2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831308" y="3073267"/>
            <a:ext cx="10667700" cy="9110400"/>
          </a:xfrm>
          <a:prstGeom prst="rect">
            <a:avLst/>
          </a:prstGeom>
        </p:spPr>
        <p:txBody>
          <a:bodyPr spcFirstLastPara="1" wrap="square" lIns="243825" tIns="243825" rIns="243825" bIns="243825" anchor="t" anchorCtr="0">
            <a:normAutofit/>
          </a:bodyPr>
          <a:lstStyle>
            <a:lvl1pPr marL="457200" lvl="0" indent="-463550" rtl="0">
              <a:spcBef>
                <a:spcPts val="0"/>
              </a:spcBef>
              <a:spcAft>
                <a:spcPts val="0"/>
              </a:spcAft>
              <a:buSzPts val="3700"/>
              <a:buFont typeface="Open Sans SemiBold"/>
              <a:buChar char="●"/>
              <a:defRPr sz="37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431800" rtl="0">
              <a:spcBef>
                <a:spcPts val="0"/>
              </a:spcBef>
              <a:spcAft>
                <a:spcPts val="0"/>
              </a:spcAft>
              <a:buSzPts val="3200"/>
              <a:buFont typeface="Open Sans SemiBold"/>
              <a:buChar char="○"/>
              <a:defRPr sz="3200"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marL="1371600" lvl="2" indent="-431800" rtl="0">
              <a:spcBef>
                <a:spcPts val="0"/>
              </a:spcBef>
              <a:spcAft>
                <a:spcPts val="0"/>
              </a:spcAft>
              <a:buSzPts val="3200"/>
              <a:buFont typeface="Open Sans SemiBold"/>
              <a:buChar char="■"/>
              <a:defRPr sz="3200"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marL="1828800" lvl="3" indent="-431800" rtl="0">
              <a:spcBef>
                <a:spcPts val="0"/>
              </a:spcBef>
              <a:spcAft>
                <a:spcPts val="0"/>
              </a:spcAft>
              <a:buSzPts val="3200"/>
              <a:buFont typeface="Open Sans SemiBold"/>
              <a:buChar char="●"/>
              <a:defRPr sz="3200"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marL="2286000" lvl="4" indent="-431800" rtl="0">
              <a:spcBef>
                <a:spcPts val="0"/>
              </a:spcBef>
              <a:spcAft>
                <a:spcPts val="0"/>
              </a:spcAft>
              <a:buSzPts val="3200"/>
              <a:buFont typeface="Open Sans SemiBold"/>
              <a:buChar char="○"/>
              <a:defRPr sz="3200"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marL="2743200" lvl="5" indent="-431800" rtl="0">
              <a:spcBef>
                <a:spcPts val="0"/>
              </a:spcBef>
              <a:spcAft>
                <a:spcPts val="0"/>
              </a:spcAft>
              <a:buSzPts val="3200"/>
              <a:buFont typeface="Open Sans SemiBold"/>
              <a:buChar char="■"/>
              <a:defRPr sz="3200"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marL="3200400" lvl="6" indent="-431800" rtl="0">
              <a:spcBef>
                <a:spcPts val="0"/>
              </a:spcBef>
              <a:spcAft>
                <a:spcPts val="0"/>
              </a:spcAft>
              <a:buSzPts val="3200"/>
              <a:buFont typeface="Open Sans SemiBold"/>
              <a:buChar char="●"/>
              <a:defRPr sz="3200"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marL="3657600" lvl="7" indent="-431800" rtl="0">
              <a:spcBef>
                <a:spcPts val="0"/>
              </a:spcBef>
              <a:spcAft>
                <a:spcPts val="0"/>
              </a:spcAft>
              <a:buSzPts val="3200"/>
              <a:buFont typeface="Open Sans SemiBold"/>
              <a:buChar char="○"/>
              <a:defRPr sz="3200"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marL="4114800" lvl="8" indent="-431800" rtl="0">
              <a:spcBef>
                <a:spcPts val="0"/>
              </a:spcBef>
              <a:spcAft>
                <a:spcPts val="0"/>
              </a:spcAft>
              <a:buSzPts val="3200"/>
              <a:buFont typeface="Open Sans SemiBold"/>
              <a:buChar char="■"/>
              <a:defRPr sz="3200"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12888078" y="3073267"/>
            <a:ext cx="10667700" cy="9110400"/>
          </a:xfrm>
          <a:prstGeom prst="rect">
            <a:avLst/>
          </a:prstGeom>
        </p:spPr>
        <p:txBody>
          <a:bodyPr spcFirstLastPara="1" wrap="square" lIns="243825" tIns="243825" rIns="243825" bIns="243825" anchor="t" anchorCtr="0">
            <a:normAutofit/>
          </a:bodyPr>
          <a:lstStyle>
            <a:lvl1pPr marL="457200" lvl="0" indent="-463550" rtl="0">
              <a:spcBef>
                <a:spcPts val="0"/>
              </a:spcBef>
              <a:spcAft>
                <a:spcPts val="0"/>
              </a:spcAft>
              <a:buSzPts val="3700"/>
              <a:buFont typeface="Open Sans SemiBold"/>
              <a:buChar char="●"/>
              <a:defRPr sz="37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431800" rtl="0">
              <a:spcBef>
                <a:spcPts val="0"/>
              </a:spcBef>
              <a:spcAft>
                <a:spcPts val="0"/>
              </a:spcAft>
              <a:buSzPts val="3200"/>
              <a:buFont typeface="Open Sans SemiBold"/>
              <a:buChar char="○"/>
              <a:defRPr sz="3200"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marL="1371600" lvl="2" indent="-431800" rtl="0">
              <a:spcBef>
                <a:spcPts val="0"/>
              </a:spcBef>
              <a:spcAft>
                <a:spcPts val="0"/>
              </a:spcAft>
              <a:buSzPts val="3200"/>
              <a:buFont typeface="Open Sans SemiBold"/>
              <a:buChar char="■"/>
              <a:defRPr sz="3200"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marL="1828800" lvl="3" indent="-431800" rtl="0">
              <a:spcBef>
                <a:spcPts val="0"/>
              </a:spcBef>
              <a:spcAft>
                <a:spcPts val="0"/>
              </a:spcAft>
              <a:buSzPts val="3200"/>
              <a:buFont typeface="Open Sans SemiBold"/>
              <a:buChar char="●"/>
              <a:defRPr sz="3200"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marL="2286000" lvl="4" indent="-431800" rtl="0">
              <a:spcBef>
                <a:spcPts val="0"/>
              </a:spcBef>
              <a:spcAft>
                <a:spcPts val="0"/>
              </a:spcAft>
              <a:buSzPts val="3200"/>
              <a:buFont typeface="Open Sans SemiBold"/>
              <a:buChar char="○"/>
              <a:defRPr sz="3200"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marL="2743200" lvl="5" indent="-431800" rtl="0">
              <a:spcBef>
                <a:spcPts val="0"/>
              </a:spcBef>
              <a:spcAft>
                <a:spcPts val="0"/>
              </a:spcAft>
              <a:buSzPts val="3200"/>
              <a:buFont typeface="Open Sans SemiBold"/>
              <a:buChar char="■"/>
              <a:defRPr sz="3200"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marL="3200400" lvl="6" indent="-431800" rtl="0">
              <a:spcBef>
                <a:spcPts val="0"/>
              </a:spcBef>
              <a:spcAft>
                <a:spcPts val="0"/>
              </a:spcAft>
              <a:buSzPts val="3200"/>
              <a:buFont typeface="Open Sans SemiBold"/>
              <a:buChar char="●"/>
              <a:defRPr sz="3200"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marL="3657600" lvl="7" indent="-431800" rtl="0">
              <a:spcBef>
                <a:spcPts val="0"/>
              </a:spcBef>
              <a:spcAft>
                <a:spcPts val="0"/>
              </a:spcAft>
              <a:buSzPts val="3200"/>
              <a:buFont typeface="Open Sans SemiBold"/>
              <a:buChar char="○"/>
              <a:defRPr sz="3200"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marL="4114800" lvl="8" indent="-431800" rtl="0">
              <a:spcBef>
                <a:spcPts val="0"/>
              </a:spcBef>
              <a:spcAft>
                <a:spcPts val="0"/>
              </a:spcAft>
              <a:buSzPts val="3200"/>
              <a:buFont typeface="Open Sans SemiBold"/>
              <a:buChar char="■"/>
              <a:defRPr sz="3200"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22596163" y="12435245"/>
            <a:ext cx="1463400" cy="1049700"/>
          </a:xfrm>
          <a:prstGeom prst="rect">
            <a:avLst/>
          </a:prstGeom>
        </p:spPr>
        <p:txBody>
          <a:bodyPr spcFirstLastPara="1" wrap="square" lIns="243825" tIns="243825" rIns="243825" bIns="2438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831308" y="1186733"/>
            <a:ext cx="22724700" cy="1527300"/>
          </a:xfrm>
          <a:prstGeom prst="rect">
            <a:avLst/>
          </a:prstGeom>
        </p:spPr>
        <p:txBody>
          <a:bodyPr spcFirstLastPara="1" wrap="square" lIns="243825" tIns="243825" rIns="243825" bIns="2438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500"/>
              <a:buFont typeface="Exo 2 Regular"/>
              <a:buNone/>
              <a:defRPr>
                <a:latin typeface="Exo 2 Regular"/>
                <a:ea typeface="Exo 2 Regular"/>
                <a:cs typeface="Exo 2 Regular"/>
                <a:sym typeface="Exo 2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22596163" y="12435245"/>
            <a:ext cx="1463400" cy="1049700"/>
          </a:xfrm>
          <a:prstGeom prst="rect">
            <a:avLst/>
          </a:prstGeom>
        </p:spPr>
        <p:txBody>
          <a:bodyPr spcFirstLastPara="1" wrap="square" lIns="243825" tIns="243825" rIns="243825" bIns="2438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831308" y="1481600"/>
            <a:ext cx="7488900" cy="2015100"/>
          </a:xfrm>
          <a:prstGeom prst="rect">
            <a:avLst/>
          </a:prstGeom>
        </p:spPr>
        <p:txBody>
          <a:bodyPr spcFirstLastPara="1" wrap="square" lIns="243825" tIns="243825" rIns="243825" bIns="2438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Font typeface="Exo 2 Regular"/>
              <a:buNone/>
              <a:defRPr sz="6400">
                <a:latin typeface="Exo 2 Regular"/>
                <a:ea typeface="Exo 2 Regular"/>
                <a:cs typeface="Exo 2 Regular"/>
                <a:sym typeface="Exo 2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831308" y="3705600"/>
            <a:ext cx="7488900" cy="8478300"/>
          </a:xfrm>
          <a:prstGeom prst="rect">
            <a:avLst/>
          </a:prstGeom>
        </p:spPr>
        <p:txBody>
          <a:bodyPr spcFirstLastPara="1" wrap="square" lIns="243825" tIns="243825" rIns="243825" bIns="243825" anchor="t" anchorCtr="0">
            <a:normAutofit/>
          </a:bodyPr>
          <a:lstStyle>
            <a:lvl1pPr marL="457200" lvl="0" indent="-431800" rtl="0">
              <a:spcBef>
                <a:spcPts val="0"/>
              </a:spcBef>
              <a:spcAft>
                <a:spcPts val="0"/>
              </a:spcAft>
              <a:buSzPts val="3200"/>
              <a:buFont typeface="Open Sans SemiBold"/>
              <a:buChar char="●"/>
              <a:defRPr sz="32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431800" rtl="0">
              <a:spcBef>
                <a:spcPts val="0"/>
              </a:spcBef>
              <a:spcAft>
                <a:spcPts val="0"/>
              </a:spcAft>
              <a:buSzPts val="3200"/>
              <a:buFont typeface="Open Sans SemiBold"/>
              <a:buChar char="○"/>
              <a:defRPr sz="3200"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marL="1371600" lvl="2" indent="-431800" rtl="0">
              <a:spcBef>
                <a:spcPts val="0"/>
              </a:spcBef>
              <a:spcAft>
                <a:spcPts val="0"/>
              </a:spcAft>
              <a:buSzPts val="3200"/>
              <a:buFont typeface="Open Sans SemiBold"/>
              <a:buChar char="■"/>
              <a:defRPr sz="3200"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marL="1828800" lvl="3" indent="-431800" rtl="0">
              <a:spcBef>
                <a:spcPts val="0"/>
              </a:spcBef>
              <a:spcAft>
                <a:spcPts val="0"/>
              </a:spcAft>
              <a:buSzPts val="3200"/>
              <a:buFont typeface="Open Sans SemiBold"/>
              <a:buChar char="●"/>
              <a:defRPr sz="3200"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marL="2286000" lvl="4" indent="-431800" rtl="0">
              <a:spcBef>
                <a:spcPts val="0"/>
              </a:spcBef>
              <a:spcAft>
                <a:spcPts val="0"/>
              </a:spcAft>
              <a:buSzPts val="3200"/>
              <a:buFont typeface="Open Sans SemiBold"/>
              <a:buChar char="○"/>
              <a:defRPr sz="3200"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marL="2743200" lvl="5" indent="-431800" rtl="0">
              <a:spcBef>
                <a:spcPts val="0"/>
              </a:spcBef>
              <a:spcAft>
                <a:spcPts val="0"/>
              </a:spcAft>
              <a:buSzPts val="3200"/>
              <a:buFont typeface="Open Sans SemiBold"/>
              <a:buChar char="■"/>
              <a:defRPr sz="3200"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marL="3200400" lvl="6" indent="-431800" rtl="0">
              <a:spcBef>
                <a:spcPts val="0"/>
              </a:spcBef>
              <a:spcAft>
                <a:spcPts val="0"/>
              </a:spcAft>
              <a:buSzPts val="3200"/>
              <a:buFont typeface="Open Sans SemiBold"/>
              <a:buChar char="●"/>
              <a:defRPr sz="3200"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marL="3657600" lvl="7" indent="-431800" rtl="0">
              <a:spcBef>
                <a:spcPts val="0"/>
              </a:spcBef>
              <a:spcAft>
                <a:spcPts val="0"/>
              </a:spcAft>
              <a:buSzPts val="3200"/>
              <a:buFont typeface="Open Sans SemiBold"/>
              <a:buChar char="○"/>
              <a:defRPr sz="3200"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marL="4114800" lvl="8" indent="-431800" rtl="0">
              <a:spcBef>
                <a:spcPts val="0"/>
              </a:spcBef>
              <a:spcAft>
                <a:spcPts val="0"/>
              </a:spcAft>
              <a:buSzPts val="3200"/>
              <a:buFont typeface="Open Sans SemiBold"/>
              <a:buChar char="■"/>
              <a:defRPr sz="3200"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22596163" y="12435245"/>
            <a:ext cx="1463400" cy="1049700"/>
          </a:xfrm>
          <a:prstGeom prst="rect">
            <a:avLst/>
          </a:prstGeom>
        </p:spPr>
        <p:txBody>
          <a:bodyPr spcFirstLastPara="1" wrap="square" lIns="243825" tIns="243825" rIns="243825" bIns="2438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1307504" y="1200400"/>
            <a:ext cx="16983000" cy="10908900"/>
          </a:xfrm>
          <a:prstGeom prst="rect">
            <a:avLst/>
          </a:prstGeom>
        </p:spPr>
        <p:txBody>
          <a:bodyPr spcFirstLastPara="1" wrap="square" lIns="243825" tIns="243825" rIns="243825" bIns="2438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800"/>
              <a:buFont typeface="Exo 2 Regular"/>
              <a:buNone/>
              <a:defRPr sz="12800">
                <a:latin typeface="Exo 2 Regular"/>
                <a:ea typeface="Exo 2 Regular"/>
                <a:cs typeface="Exo 2 Regular"/>
                <a:sym typeface="Exo 2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2pPr>
            <a:lvl3pPr lvl="2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3pPr>
            <a:lvl4pPr lvl="3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4pPr>
            <a:lvl5pPr lvl="4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5pPr>
            <a:lvl6pPr lvl="5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6pPr>
            <a:lvl7pPr lvl="6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7pPr>
            <a:lvl8pPr lvl="7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8pPr>
            <a:lvl9pPr lvl="8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22596163" y="12435245"/>
            <a:ext cx="1463400" cy="1049700"/>
          </a:xfrm>
          <a:prstGeom prst="rect">
            <a:avLst/>
          </a:prstGeom>
        </p:spPr>
        <p:txBody>
          <a:bodyPr spcFirstLastPara="1" wrap="square" lIns="243825" tIns="243825" rIns="243825" bIns="2438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12193588" y="-333"/>
            <a:ext cx="12193500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43825" tIns="243825" rIns="243825" bIns="2438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708092" y="3288467"/>
            <a:ext cx="10788600" cy="3952800"/>
          </a:xfrm>
          <a:prstGeom prst="rect">
            <a:avLst/>
          </a:prstGeom>
        </p:spPr>
        <p:txBody>
          <a:bodyPr spcFirstLastPara="1" wrap="square" lIns="243825" tIns="243825" rIns="243825" bIns="2438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200"/>
              <a:buFont typeface="Exo 2 Regular"/>
              <a:buNone/>
              <a:defRPr sz="11200">
                <a:latin typeface="Exo 2 Regular"/>
                <a:ea typeface="Exo 2 Regular"/>
                <a:cs typeface="Exo 2 Regular"/>
                <a:sym typeface="Exo 2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708092" y="7474867"/>
            <a:ext cx="10788600" cy="3293700"/>
          </a:xfrm>
          <a:prstGeom prst="rect">
            <a:avLst/>
          </a:prstGeom>
        </p:spPr>
        <p:txBody>
          <a:bodyPr spcFirstLastPara="1" wrap="square" lIns="243825" tIns="243825" rIns="243825" bIns="2438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13173715" y="1930867"/>
            <a:ext cx="10233300" cy="9853500"/>
          </a:xfrm>
          <a:prstGeom prst="rect">
            <a:avLst/>
          </a:prstGeom>
        </p:spPr>
        <p:txBody>
          <a:bodyPr spcFirstLastPara="1" wrap="square" lIns="243825" tIns="243825" rIns="243825" bIns="243825" anchor="ctr" anchorCtr="0">
            <a:normAutofit/>
          </a:bodyPr>
          <a:lstStyle>
            <a:lvl1pPr marL="457200" lvl="0" indent="-533400" rtl="0">
              <a:spcBef>
                <a:spcPts val="0"/>
              </a:spcBef>
              <a:spcAft>
                <a:spcPts val="0"/>
              </a:spcAft>
              <a:buSzPts val="4800"/>
              <a:buFont typeface="Open Sans SemiBold"/>
              <a:buChar char="●"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463550" rtl="0">
              <a:spcBef>
                <a:spcPts val="0"/>
              </a:spcBef>
              <a:spcAft>
                <a:spcPts val="0"/>
              </a:spcAft>
              <a:buSzPts val="3700"/>
              <a:buFont typeface="Open Sans SemiBold"/>
              <a:buChar char="○"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marL="1371600" lvl="2" indent="-463550" rtl="0">
              <a:spcBef>
                <a:spcPts val="0"/>
              </a:spcBef>
              <a:spcAft>
                <a:spcPts val="0"/>
              </a:spcAft>
              <a:buSzPts val="3700"/>
              <a:buFont typeface="Open Sans SemiBold"/>
              <a:buChar char="■"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marL="1828800" lvl="3" indent="-463550" rtl="0">
              <a:spcBef>
                <a:spcPts val="0"/>
              </a:spcBef>
              <a:spcAft>
                <a:spcPts val="0"/>
              </a:spcAft>
              <a:buSzPts val="3700"/>
              <a:buFont typeface="Open Sans SemiBold"/>
              <a:buChar char="●"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marL="2286000" lvl="4" indent="-463550" rtl="0">
              <a:spcBef>
                <a:spcPts val="0"/>
              </a:spcBef>
              <a:spcAft>
                <a:spcPts val="0"/>
              </a:spcAft>
              <a:buSzPts val="3700"/>
              <a:buFont typeface="Open Sans SemiBold"/>
              <a:buChar char="○"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marL="2743200" lvl="5" indent="-463550" rtl="0">
              <a:spcBef>
                <a:spcPts val="0"/>
              </a:spcBef>
              <a:spcAft>
                <a:spcPts val="0"/>
              </a:spcAft>
              <a:buSzPts val="3700"/>
              <a:buFont typeface="Open Sans SemiBold"/>
              <a:buChar char="■"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marL="3200400" lvl="6" indent="-463550" rtl="0">
              <a:spcBef>
                <a:spcPts val="0"/>
              </a:spcBef>
              <a:spcAft>
                <a:spcPts val="0"/>
              </a:spcAft>
              <a:buSzPts val="3700"/>
              <a:buFont typeface="Open Sans SemiBold"/>
              <a:buChar char="●"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marL="3657600" lvl="7" indent="-463550" rtl="0">
              <a:spcBef>
                <a:spcPts val="0"/>
              </a:spcBef>
              <a:spcAft>
                <a:spcPts val="0"/>
              </a:spcAft>
              <a:buSzPts val="3700"/>
              <a:buFont typeface="Open Sans SemiBold"/>
              <a:buChar char="○"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marL="4114800" lvl="8" indent="-463550" rtl="0">
              <a:spcBef>
                <a:spcPts val="0"/>
              </a:spcBef>
              <a:spcAft>
                <a:spcPts val="0"/>
              </a:spcAft>
              <a:buSzPts val="3700"/>
              <a:buFont typeface="Open Sans SemiBold"/>
              <a:buChar char="■"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22596163" y="12435245"/>
            <a:ext cx="1463400" cy="1049700"/>
          </a:xfrm>
          <a:prstGeom prst="rect">
            <a:avLst/>
          </a:prstGeom>
        </p:spPr>
        <p:txBody>
          <a:bodyPr spcFirstLastPara="1" wrap="square" lIns="243825" tIns="243825" rIns="243825" bIns="2438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831308" y="11281533"/>
            <a:ext cx="15999000" cy="1613700"/>
          </a:xfrm>
          <a:prstGeom prst="rect">
            <a:avLst/>
          </a:prstGeom>
        </p:spPr>
        <p:txBody>
          <a:bodyPr spcFirstLastPara="1" wrap="square" lIns="243825" tIns="243825" rIns="243825" bIns="2438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22596163" y="12435245"/>
            <a:ext cx="1463400" cy="1049700"/>
          </a:xfrm>
          <a:prstGeom prst="rect">
            <a:avLst/>
          </a:prstGeom>
        </p:spPr>
        <p:txBody>
          <a:bodyPr spcFirstLastPara="1" wrap="square" lIns="243825" tIns="243825" rIns="243825" bIns="2438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1308" y="1186733"/>
            <a:ext cx="22724700" cy="15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25" tIns="243825" rIns="243825" bIns="2438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1308" y="3073267"/>
            <a:ext cx="22724700" cy="9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25" tIns="243825" rIns="243825" bIns="243825" anchor="t" anchorCtr="0">
            <a:normAutofit/>
          </a:bodyPr>
          <a:lstStyle>
            <a:lvl1pPr marL="457200" lvl="0" indent="-533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pen Sans"/>
              <a:buChar char="●"/>
              <a:defRPr sz="4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463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Open Sans"/>
              <a:buChar char="○"/>
              <a:defRPr sz="37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463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Open Sans"/>
              <a:buChar char="■"/>
              <a:defRPr sz="37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463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Open Sans"/>
              <a:buChar char="●"/>
              <a:defRPr sz="37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463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Open Sans"/>
              <a:buChar char="○"/>
              <a:defRPr sz="37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463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Open Sans"/>
              <a:buChar char="■"/>
              <a:defRPr sz="37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463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Open Sans"/>
              <a:buChar char="●"/>
              <a:defRPr sz="37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463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Open Sans"/>
              <a:buChar char="○"/>
              <a:defRPr sz="37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463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Open Sans"/>
              <a:buChar char="■"/>
              <a:defRPr sz="37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22596163" y="12435245"/>
            <a:ext cx="1463400" cy="10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25" tIns="243825" rIns="243825" bIns="243825" anchor="ctr" anchorCtr="0">
            <a:normAutofit/>
          </a:bodyPr>
          <a:lstStyle>
            <a:lvl1pPr lvl="0" algn="r" rtl="0">
              <a:buNone/>
              <a:defRPr sz="2700">
                <a:solidFill>
                  <a:schemeClr val="dk2"/>
                </a:solidFill>
              </a:defRPr>
            </a:lvl1pPr>
            <a:lvl2pPr lvl="1" algn="r" rtl="0">
              <a:buNone/>
              <a:defRPr sz="2700">
                <a:solidFill>
                  <a:schemeClr val="dk2"/>
                </a:solidFill>
              </a:defRPr>
            </a:lvl2pPr>
            <a:lvl3pPr lvl="2" algn="r" rtl="0">
              <a:buNone/>
              <a:defRPr sz="2700">
                <a:solidFill>
                  <a:schemeClr val="dk2"/>
                </a:solidFill>
              </a:defRPr>
            </a:lvl3pPr>
            <a:lvl4pPr lvl="3" algn="r" rtl="0">
              <a:buNone/>
              <a:defRPr sz="2700">
                <a:solidFill>
                  <a:schemeClr val="dk2"/>
                </a:solidFill>
              </a:defRPr>
            </a:lvl4pPr>
            <a:lvl5pPr lvl="4" algn="r" rtl="0">
              <a:buNone/>
              <a:defRPr sz="2700">
                <a:solidFill>
                  <a:schemeClr val="dk2"/>
                </a:solidFill>
              </a:defRPr>
            </a:lvl5pPr>
            <a:lvl6pPr lvl="5" algn="r" rtl="0">
              <a:buNone/>
              <a:defRPr sz="2700">
                <a:solidFill>
                  <a:schemeClr val="dk2"/>
                </a:solidFill>
              </a:defRPr>
            </a:lvl6pPr>
            <a:lvl7pPr lvl="6" algn="r" rtl="0">
              <a:buNone/>
              <a:defRPr sz="2700">
                <a:solidFill>
                  <a:schemeClr val="dk2"/>
                </a:solidFill>
              </a:defRPr>
            </a:lvl7pPr>
            <a:lvl8pPr lvl="7" algn="r" rtl="0">
              <a:buNone/>
              <a:defRPr sz="2700">
                <a:solidFill>
                  <a:schemeClr val="dk2"/>
                </a:solidFill>
              </a:defRPr>
            </a:lvl8pPr>
            <a:lvl9pPr lvl="8" algn="r" rtl="0">
              <a:buNone/>
              <a:defRPr sz="27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85336"/>
            </a:gs>
            <a:gs pos="50000">
              <a:srgbClr val="E23D40"/>
            </a:gs>
            <a:gs pos="100000">
              <a:srgbClr val="A7334F"/>
            </a:gs>
          </a:gsLst>
          <a:lin ang="2698631" scaled="0"/>
        </a:gra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ctrTitle"/>
          </p:nvPr>
        </p:nvSpPr>
        <p:spPr>
          <a:xfrm>
            <a:off x="831330" y="1985533"/>
            <a:ext cx="22724700" cy="5473500"/>
          </a:xfrm>
          <a:prstGeom prst="rect">
            <a:avLst/>
          </a:prstGeom>
        </p:spPr>
        <p:txBody>
          <a:bodyPr spcFirstLastPara="1" wrap="square" lIns="243825" tIns="243825" rIns="243825" bIns="2438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Tìtulo principal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1"/>
          </p:nvPr>
        </p:nvSpPr>
        <p:spPr>
          <a:xfrm>
            <a:off x="831308" y="7557667"/>
            <a:ext cx="22724700" cy="2113500"/>
          </a:xfrm>
          <a:prstGeom prst="rect">
            <a:avLst/>
          </a:prstGeom>
        </p:spPr>
        <p:txBody>
          <a:bodyPr spcFirstLastPara="1" wrap="square" lIns="243825" tIns="243825" rIns="243825" bIns="2438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Com fundo colorido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17625" y="11714051"/>
            <a:ext cx="2551926" cy="109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3"/>
          <p:cNvSpPr/>
          <p:nvPr/>
        </p:nvSpPr>
        <p:spPr>
          <a:xfrm>
            <a:off x="25" y="7598750"/>
            <a:ext cx="24387300" cy="611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3"/>
          <p:cNvSpPr txBox="1">
            <a:spLocks noGrp="1"/>
          </p:cNvSpPr>
          <p:nvPr>
            <p:ph type="title"/>
          </p:nvPr>
        </p:nvSpPr>
        <p:spPr>
          <a:xfrm>
            <a:off x="1828800" y="1186725"/>
            <a:ext cx="20729400" cy="1527300"/>
          </a:xfrm>
          <a:prstGeom prst="rect">
            <a:avLst/>
          </a:prstGeom>
        </p:spPr>
        <p:txBody>
          <a:bodyPr spcFirstLastPara="1" wrap="square" lIns="243825" tIns="243825" rIns="243825" bIns="2438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Título da seção</a:t>
            </a:r>
            <a:endParaRPr/>
          </a:p>
        </p:txBody>
      </p:sp>
      <p:sp>
        <p:nvSpPr>
          <p:cNvPr id="169" name="Google Shape;169;p23"/>
          <p:cNvSpPr txBox="1"/>
          <p:nvPr/>
        </p:nvSpPr>
        <p:spPr>
          <a:xfrm>
            <a:off x="1846075" y="3278247"/>
            <a:ext cx="95136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2"/>
                </a:solidFill>
                <a:latin typeface="Exo 2 Regular"/>
                <a:ea typeface="Exo 2 Regular"/>
                <a:cs typeface="Exo 2 Regular"/>
                <a:sym typeface="Exo 2 Regular"/>
              </a:rPr>
              <a:t>Subtítulo da seção</a:t>
            </a:r>
            <a:endParaRPr sz="6000">
              <a:solidFill>
                <a:schemeClr val="dk2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70" name="Google Shape;170;p23"/>
          <p:cNvSpPr txBox="1"/>
          <p:nvPr/>
        </p:nvSpPr>
        <p:spPr>
          <a:xfrm>
            <a:off x="12193600" y="3090600"/>
            <a:ext cx="9115200" cy="37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Lorem ipsum dolor sit amet, consectetur adipiscing elit. Vestibulum convallis mauris a mi facilisis ornare. Nulla purus turpis, </a:t>
            </a:r>
            <a:r>
              <a:rPr lang="en-US" sz="36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algum destaque no texto</a:t>
            </a:r>
            <a:r>
              <a:rPr lang="en-US" sz="3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cursus euismod nisi. vulputate vitae nunc quis, ooasj pqtre klaten cursus euismod nisi. </a:t>
            </a:r>
            <a:endParaRPr sz="36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320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1" name="Google Shape;171;p23"/>
          <p:cNvSpPr txBox="1"/>
          <p:nvPr/>
        </p:nvSpPr>
        <p:spPr>
          <a:xfrm>
            <a:off x="1828800" y="8696675"/>
            <a:ext cx="4654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2"/>
                </a:solidFill>
                <a:latin typeface="Exo 2 Regular"/>
                <a:ea typeface="Exo 2 Regular"/>
                <a:cs typeface="Exo 2 Regular"/>
                <a:sym typeface="Exo 2 Regular"/>
              </a:rPr>
              <a:t>2019</a:t>
            </a:r>
            <a:endParaRPr sz="3600">
              <a:solidFill>
                <a:schemeClr val="dk2"/>
              </a:solidFill>
              <a:latin typeface="Exo 2 Regular"/>
              <a:ea typeface="Exo 2 Regular"/>
              <a:cs typeface="Exo 2 Regular"/>
              <a:sym typeface="Exo 2 Regular"/>
            </a:endParaRPr>
          </a:p>
        </p:txBody>
      </p:sp>
      <p:pic>
        <p:nvPicPr>
          <p:cNvPr id="172" name="Google Shape;17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48450" y="12420600"/>
            <a:ext cx="2209800" cy="381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3" name="Google Shape;173;p23"/>
          <p:cNvCxnSpPr/>
          <p:nvPr/>
        </p:nvCxnSpPr>
        <p:spPr>
          <a:xfrm>
            <a:off x="1846075" y="920406"/>
            <a:ext cx="19513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4" name="Google Shape;174;p23"/>
          <p:cNvSpPr txBox="1"/>
          <p:nvPr/>
        </p:nvSpPr>
        <p:spPr>
          <a:xfrm>
            <a:off x="22040150" y="720306"/>
            <a:ext cx="51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01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5" name="Google Shape;175;p23"/>
          <p:cNvSpPr txBox="1"/>
          <p:nvPr/>
        </p:nvSpPr>
        <p:spPr>
          <a:xfrm>
            <a:off x="1828800" y="9569200"/>
            <a:ext cx="4654800" cy="28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Lorem ipsum dolor sit amet, consectetur adipiscing elit. Vestibulum convallis mauris a mi facilisis ornare. </a:t>
            </a:r>
            <a:endParaRPr sz="2400">
              <a:solidFill>
                <a:schemeClr val="dk2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lvl="0" indent="0" algn="just" rtl="0">
              <a:spcBef>
                <a:spcPts val="3200"/>
              </a:spcBef>
              <a:spcAft>
                <a:spcPts val="0"/>
              </a:spcAft>
              <a:buNone/>
            </a:pPr>
            <a:endParaRPr sz="240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76" name="Google Shape;176;p23"/>
          <p:cNvSpPr txBox="1"/>
          <p:nvPr/>
        </p:nvSpPr>
        <p:spPr>
          <a:xfrm>
            <a:off x="9866200" y="8696675"/>
            <a:ext cx="4654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2"/>
                </a:solidFill>
                <a:latin typeface="Exo 2 Regular"/>
                <a:ea typeface="Exo 2 Regular"/>
                <a:cs typeface="Exo 2 Regular"/>
                <a:sym typeface="Exo 2 Regular"/>
              </a:rPr>
              <a:t>2020</a:t>
            </a:r>
            <a:endParaRPr sz="3600">
              <a:solidFill>
                <a:schemeClr val="dk2"/>
              </a:solidFill>
              <a:latin typeface="Exo 2 Regular"/>
              <a:ea typeface="Exo 2 Regular"/>
              <a:cs typeface="Exo 2 Regular"/>
              <a:sym typeface="Exo 2 Regular"/>
            </a:endParaRPr>
          </a:p>
        </p:txBody>
      </p:sp>
      <p:sp>
        <p:nvSpPr>
          <p:cNvPr id="177" name="Google Shape;177;p23"/>
          <p:cNvSpPr txBox="1"/>
          <p:nvPr/>
        </p:nvSpPr>
        <p:spPr>
          <a:xfrm>
            <a:off x="9866200" y="9569200"/>
            <a:ext cx="4654800" cy="28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Lorem ipsum dolor sit amet, consectetur adipiscing elit. Vestibulum convallis mauris a mi facilisis ornare. </a:t>
            </a:r>
            <a:endParaRPr sz="2400">
              <a:solidFill>
                <a:schemeClr val="dk2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lvl="0" indent="0" algn="just" rtl="0">
              <a:spcBef>
                <a:spcPts val="3200"/>
              </a:spcBef>
              <a:spcAft>
                <a:spcPts val="0"/>
              </a:spcAft>
              <a:buNone/>
            </a:pPr>
            <a:endParaRPr sz="240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78" name="Google Shape;178;p23"/>
          <p:cNvSpPr txBox="1"/>
          <p:nvPr/>
        </p:nvSpPr>
        <p:spPr>
          <a:xfrm>
            <a:off x="17903600" y="8696675"/>
            <a:ext cx="4654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2"/>
                </a:solidFill>
                <a:latin typeface="Exo 2 Regular"/>
                <a:ea typeface="Exo 2 Regular"/>
                <a:cs typeface="Exo 2 Regular"/>
                <a:sym typeface="Exo 2 Regular"/>
              </a:rPr>
              <a:t>2021</a:t>
            </a:r>
            <a:endParaRPr sz="3600">
              <a:solidFill>
                <a:schemeClr val="dk2"/>
              </a:solidFill>
              <a:latin typeface="Exo 2 Regular"/>
              <a:ea typeface="Exo 2 Regular"/>
              <a:cs typeface="Exo 2 Regular"/>
              <a:sym typeface="Exo 2 Regular"/>
            </a:endParaRPr>
          </a:p>
        </p:txBody>
      </p:sp>
      <p:sp>
        <p:nvSpPr>
          <p:cNvPr id="179" name="Google Shape;179;p23"/>
          <p:cNvSpPr txBox="1"/>
          <p:nvPr/>
        </p:nvSpPr>
        <p:spPr>
          <a:xfrm>
            <a:off x="17903600" y="9569200"/>
            <a:ext cx="4654800" cy="28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Lorem ipsum dolor sit amet, consectetur adipiscing elit. Vestibulum convallis mauris a mi facilisis ornare. </a:t>
            </a:r>
            <a:endParaRPr sz="2400">
              <a:solidFill>
                <a:schemeClr val="dk2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lvl="0" indent="0" algn="just" rtl="0">
              <a:spcBef>
                <a:spcPts val="3200"/>
              </a:spcBef>
              <a:spcAft>
                <a:spcPts val="0"/>
              </a:spcAft>
              <a:buNone/>
            </a:pPr>
            <a:endParaRPr sz="240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4"/>
          <p:cNvSpPr txBox="1"/>
          <p:nvPr/>
        </p:nvSpPr>
        <p:spPr>
          <a:xfrm>
            <a:off x="1828800" y="1028700"/>
            <a:ext cx="207294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chemeClr val="dk1"/>
                </a:solidFill>
                <a:latin typeface="Exo 2 Regular"/>
                <a:ea typeface="Exo 2 Regular"/>
                <a:cs typeface="Exo 2 Regular"/>
                <a:sym typeface="Exo 2 Regular"/>
              </a:rPr>
              <a:t>Título da seção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5" name="Google Shape;185;p24"/>
          <p:cNvSpPr txBox="1"/>
          <p:nvPr/>
        </p:nvSpPr>
        <p:spPr>
          <a:xfrm>
            <a:off x="1828900" y="2385425"/>
            <a:ext cx="20729400" cy="19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Lorem ipsum dolor sit amet, consectetur adipiscing elit. Vestibulum convallis mauris a mi facilisis ornare. Nulla purus turpis. </a:t>
            </a:r>
            <a:endParaRPr sz="36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320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6" name="Google Shape;186;p24"/>
          <p:cNvSpPr/>
          <p:nvPr/>
        </p:nvSpPr>
        <p:spPr>
          <a:xfrm>
            <a:off x="1863850" y="4364900"/>
            <a:ext cx="5591400" cy="7917300"/>
          </a:xfrm>
          <a:prstGeom prst="roundRect">
            <a:avLst>
              <a:gd name="adj" fmla="val 9402"/>
            </a:avLst>
          </a:prstGeom>
          <a:solidFill>
            <a:srgbClr val="FFFFFF"/>
          </a:solidFill>
          <a:ln>
            <a:noFill/>
          </a:ln>
          <a:effectLst>
            <a:outerShdw blurRad="200025" dist="104775" dir="4020000" algn="bl" rotWithShape="0">
              <a:schemeClr val="accent4">
                <a:alpha val="1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4"/>
          <p:cNvSpPr txBox="1"/>
          <p:nvPr/>
        </p:nvSpPr>
        <p:spPr>
          <a:xfrm>
            <a:off x="2515025" y="6262817"/>
            <a:ext cx="4449300" cy="34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Char char="●"/>
            </a:pPr>
            <a:r>
              <a:rPr lang="en-US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Adipiscing elit. Vestibulum </a:t>
            </a:r>
            <a:endParaRPr sz="2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Char char="●"/>
            </a:pPr>
            <a:r>
              <a:rPr lang="en-US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Convallis mauris </a:t>
            </a:r>
            <a:endParaRPr sz="2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Char char="●"/>
            </a:pPr>
            <a:r>
              <a:rPr lang="en-US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 mi facilisis ornare. </a:t>
            </a:r>
            <a:endParaRPr sz="2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Char char="●"/>
            </a:pPr>
            <a:r>
              <a:rPr lang="en-US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Nulla purus turpis. </a:t>
            </a:r>
            <a:endParaRPr sz="2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None/>
            </a:pPr>
            <a:r>
              <a:rPr lang="en-US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Mauris a mi facilisis ornare. Nulla purus turpis. mauris a mi facilisis ornare. </a:t>
            </a:r>
            <a:endParaRPr sz="2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8" name="Google Shape;188;p24"/>
          <p:cNvSpPr txBox="1"/>
          <p:nvPr/>
        </p:nvSpPr>
        <p:spPr>
          <a:xfrm>
            <a:off x="2617463" y="5182885"/>
            <a:ext cx="4244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3200"/>
              </a:spcAft>
              <a:buNone/>
            </a:pPr>
            <a:r>
              <a:rPr lang="en-US" sz="3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Título card</a:t>
            </a:r>
            <a:endParaRPr sz="3000">
              <a:solidFill>
                <a:schemeClr val="dk1"/>
              </a:solidFill>
            </a:endParaRPr>
          </a:p>
        </p:txBody>
      </p:sp>
      <p:sp>
        <p:nvSpPr>
          <p:cNvPr id="189" name="Google Shape;189;p24"/>
          <p:cNvSpPr/>
          <p:nvPr/>
        </p:nvSpPr>
        <p:spPr>
          <a:xfrm>
            <a:off x="2489063" y="10661460"/>
            <a:ext cx="4501200" cy="912300"/>
          </a:xfrm>
          <a:prstGeom prst="roundRect">
            <a:avLst>
              <a:gd name="adj" fmla="val 40812"/>
            </a:avLst>
          </a:prstGeom>
          <a:gradFill>
            <a:gsLst>
              <a:gs pos="0">
                <a:srgbClr val="D85336"/>
              </a:gs>
              <a:gs pos="50000">
                <a:srgbClr val="E23D40"/>
              </a:gs>
              <a:gs pos="100000">
                <a:srgbClr val="A7334F"/>
              </a:gs>
            </a:gsLst>
            <a:lin ang="2698631" scaled="0"/>
          </a:gradFill>
          <a:ln>
            <a:noFill/>
          </a:ln>
          <a:effectLst>
            <a:outerShdw blurRad="200025" dist="104775" dir="4020000" algn="bl" rotWithShape="0">
              <a:schemeClr val="accent4">
                <a:alpha val="1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CTA / DESTAQUE</a:t>
            </a:r>
            <a:endParaRPr sz="22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90" name="Google Shape;190;p24"/>
          <p:cNvSpPr/>
          <p:nvPr/>
        </p:nvSpPr>
        <p:spPr>
          <a:xfrm>
            <a:off x="9397800" y="4364900"/>
            <a:ext cx="5591400" cy="7917300"/>
          </a:xfrm>
          <a:prstGeom prst="roundRect">
            <a:avLst>
              <a:gd name="adj" fmla="val 9402"/>
            </a:avLst>
          </a:prstGeom>
          <a:solidFill>
            <a:srgbClr val="FFFFFF"/>
          </a:solidFill>
          <a:ln>
            <a:noFill/>
          </a:ln>
          <a:effectLst>
            <a:outerShdw blurRad="200025" dist="104775" dir="4020000" algn="bl" rotWithShape="0">
              <a:schemeClr val="accent4">
                <a:alpha val="1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4"/>
          <p:cNvSpPr txBox="1"/>
          <p:nvPr/>
        </p:nvSpPr>
        <p:spPr>
          <a:xfrm>
            <a:off x="9968850" y="8600650"/>
            <a:ext cx="4449300" cy="16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3200"/>
              </a:spcAft>
              <a:buNone/>
            </a:pPr>
            <a:r>
              <a:rPr lang="en-US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Mauris a mi facilisis ornare. Nulla purus turpis. mauris a mi facilisis ornare. </a:t>
            </a:r>
            <a:endParaRPr sz="2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2" name="Google Shape;192;p24"/>
          <p:cNvSpPr txBox="1"/>
          <p:nvPr/>
        </p:nvSpPr>
        <p:spPr>
          <a:xfrm>
            <a:off x="10071288" y="7676285"/>
            <a:ext cx="4244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3200"/>
              </a:spcAft>
              <a:buNone/>
            </a:pPr>
            <a:r>
              <a:rPr lang="en-US" sz="3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Título card</a:t>
            </a:r>
            <a:endParaRPr sz="3000">
              <a:solidFill>
                <a:schemeClr val="dk1"/>
              </a:solidFill>
            </a:endParaRPr>
          </a:p>
        </p:txBody>
      </p:sp>
      <p:sp>
        <p:nvSpPr>
          <p:cNvPr id="193" name="Google Shape;193;p24"/>
          <p:cNvSpPr/>
          <p:nvPr/>
        </p:nvSpPr>
        <p:spPr>
          <a:xfrm>
            <a:off x="10023013" y="10661460"/>
            <a:ext cx="4501200" cy="912300"/>
          </a:xfrm>
          <a:prstGeom prst="roundRect">
            <a:avLst>
              <a:gd name="adj" fmla="val 40812"/>
            </a:avLst>
          </a:prstGeom>
          <a:gradFill>
            <a:gsLst>
              <a:gs pos="0">
                <a:srgbClr val="D85336"/>
              </a:gs>
              <a:gs pos="50000">
                <a:srgbClr val="E23D40"/>
              </a:gs>
              <a:gs pos="100000">
                <a:srgbClr val="A7334F"/>
              </a:gs>
            </a:gsLst>
            <a:lin ang="2698631" scaled="0"/>
          </a:gradFill>
          <a:ln>
            <a:noFill/>
          </a:ln>
          <a:effectLst>
            <a:outerShdw blurRad="200025" dist="104775" dir="4020000" algn="bl" rotWithShape="0">
              <a:schemeClr val="accent4">
                <a:alpha val="1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CTA / DESTAQUE</a:t>
            </a:r>
            <a:endParaRPr sz="22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94" name="Google Shape;194;p24"/>
          <p:cNvSpPr/>
          <p:nvPr/>
        </p:nvSpPr>
        <p:spPr>
          <a:xfrm>
            <a:off x="16931750" y="4364900"/>
            <a:ext cx="5591400" cy="7917300"/>
          </a:xfrm>
          <a:prstGeom prst="roundRect">
            <a:avLst>
              <a:gd name="adj" fmla="val 9402"/>
            </a:avLst>
          </a:prstGeom>
          <a:solidFill>
            <a:srgbClr val="FFFFFF"/>
          </a:solidFill>
          <a:ln>
            <a:noFill/>
          </a:ln>
          <a:effectLst>
            <a:outerShdw blurRad="200025" dist="104775" dir="4020000" algn="bl" rotWithShape="0">
              <a:schemeClr val="accent4">
                <a:alpha val="1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4"/>
          <p:cNvSpPr txBox="1"/>
          <p:nvPr/>
        </p:nvSpPr>
        <p:spPr>
          <a:xfrm>
            <a:off x="17582925" y="6262817"/>
            <a:ext cx="4449300" cy="34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Char char="●"/>
            </a:pPr>
            <a:r>
              <a:rPr lang="en-US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Adipiscing elit. Vestibulum </a:t>
            </a:r>
            <a:endParaRPr sz="2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Char char="●"/>
            </a:pPr>
            <a:r>
              <a:rPr lang="en-US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Convallis mauris </a:t>
            </a:r>
            <a:endParaRPr sz="2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Char char="●"/>
            </a:pPr>
            <a:r>
              <a:rPr lang="en-US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 mi facilisis ornare. </a:t>
            </a:r>
            <a:endParaRPr sz="2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Char char="●"/>
            </a:pPr>
            <a:r>
              <a:rPr lang="en-US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Nulla purus turpis. </a:t>
            </a:r>
            <a:endParaRPr sz="2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None/>
            </a:pPr>
            <a:r>
              <a:rPr lang="en-US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Mauris a mi facilisis ornare. Nulla purus turpis. mauris a mi facilisis ornare. </a:t>
            </a:r>
            <a:endParaRPr sz="2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6" name="Google Shape;196;p24"/>
          <p:cNvSpPr txBox="1"/>
          <p:nvPr/>
        </p:nvSpPr>
        <p:spPr>
          <a:xfrm>
            <a:off x="17685363" y="5182885"/>
            <a:ext cx="4244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3200"/>
              </a:spcAft>
              <a:buNone/>
            </a:pPr>
            <a:r>
              <a:rPr lang="en-US" sz="3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Título card</a:t>
            </a:r>
            <a:endParaRPr sz="3000">
              <a:solidFill>
                <a:schemeClr val="dk1"/>
              </a:solidFill>
            </a:endParaRPr>
          </a:p>
        </p:txBody>
      </p:sp>
      <p:sp>
        <p:nvSpPr>
          <p:cNvPr id="197" name="Google Shape;197;p24"/>
          <p:cNvSpPr/>
          <p:nvPr/>
        </p:nvSpPr>
        <p:spPr>
          <a:xfrm>
            <a:off x="17556963" y="10661460"/>
            <a:ext cx="4501200" cy="912300"/>
          </a:xfrm>
          <a:prstGeom prst="roundRect">
            <a:avLst>
              <a:gd name="adj" fmla="val 40812"/>
            </a:avLst>
          </a:prstGeom>
          <a:gradFill>
            <a:gsLst>
              <a:gs pos="0">
                <a:srgbClr val="D85336"/>
              </a:gs>
              <a:gs pos="50000">
                <a:srgbClr val="E23D40"/>
              </a:gs>
              <a:gs pos="100000">
                <a:srgbClr val="A7334F"/>
              </a:gs>
            </a:gsLst>
            <a:lin ang="2698631" scaled="0"/>
          </a:gradFill>
          <a:ln>
            <a:noFill/>
          </a:ln>
          <a:effectLst>
            <a:outerShdw blurRad="200025" dist="104775" dir="4020000" algn="bl" rotWithShape="0">
              <a:schemeClr val="accent4">
                <a:alpha val="1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CTA / DESTAQUE</a:t>
            </a:r>
            <a:endParaRPr sz="22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198" name="Google Shape;198;p24"/>
          <p:cNvPicPr preferRelativeResize="0"/>
          <p:nvPr/>
        </p:nvPicPr>
        <p:blipFill rotWithShape="1">
          <a:blip r:embed="rId3">
            <a:alphaModFix/>
          </a:blip>
          <a:srcRect l="6863" t="3509" r="2111" b="5341"/>
          <a:stretch/>
        </p:blipFill>
        <p:spPr>
          <a:xfrm>
            <a:off x="9433950" y="4364900"/>
            <a:ext cx="5519100" cy="3088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99" name="Google Shape;199;p24"/>
          <p:cNvSpPr txBox="1"/>
          <p:nvPr/>
        </p:nvSpPr>
        <p:spPr>
          <a:xfrm>
            <a:off x="10578450" y="5302200"/>
            <a:ext cx="3230100" cy="14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Adicione sua imagem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AutoNum type="arabicParenR"/>
            </a:pPr>
            <a:r>
              <a:rPr lang="pt-BR" sz="24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Clique nessa imagem com o botão direito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AutoNum type="arabicParenR"/>
            </a:pPr>
            <a:r>
              <a:rPr lang="pt-BR" sz="24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Vá em Alterar Imagem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AutoNum type="arabicParenR"/>
            </a:pPr>
            <a:r>
              <a:rPr lang="pt-BR" sz="24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Faça o upload</a:t>
            </a:r>
          </a:p>
        </p:txBody>
      </p:sp>
      <p:pic>
        <p:nvPicPr>
          <p:cNvPr id="200" name="Google Shape;20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48450" y="12420600"/>
            <a:ext cx="2209800" cy="381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1" name="Google Shape;201;p24"/>
          <p:cNvCxnSpPr/>
          <p:nvPr/>
        </p:nvCxnSpPr>
        <p:spPr>
          <a:xfrm>
            <a:off x="1846075" y="920406"/>
            <a:ext cx="19513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2" name="Google Shape;202;p24"/>
          <p:cNvSpPr txBox="1"/>
          <p:nvPr/>
        </p:nvSpPr>
        <p:spPr>
          <a:xfrm>
            <a:off x="22040150" y="720306"/>
            <a:ext cx="51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01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5"/>
          <p:cNvSpPr txBox="1">
            <a:spLocks noGrp="1"/>
          </p:cNvSpPr>
          <p:nvPr>
            <p:ph type="title" idx="4294967295"/>
          </p:nvPr>
        </p:nvSpPr>
        <p:spPr>
          <a:xfrm>
            <a:off x="1828800" y="2272500"/>
            <a:ext cx="8276100" cy="9171000"/>
          </a:xfrm>
          <a:prstGeom prst="rect">
            <a:avLst/>
          </a:prstGeom>
        </p:spPr>
        <p:txBody>
          <a:bodyPr spcFirstLastPara="1" wrap="square" lIns="243825" tIns="243825" rIns="243825" bIns="2438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600">
                <a:latin typeface="Exo 2 Regular"/>
                <a:ea typeface="Exo 2 Regular"/>
                <a:cs typeface="Exo 2 Regular"/>
                <a:sym typeface="Exo 2 Regular"/>
              </a:rPr>
              <a:t>Dúvidas?</a:t>
            </a:r>
            <a:endParaRPr sz="8600">
              <a:latin typeface="Exo 2 Regular"/>
              <a:ea typeface="Exo 2 Regular"/>
              <a:cs typeface="Exo 2 Regular"/>
              <a:sym typeface="Exo 2 Regular"/>
            </a:endParaRPr>
          </a:p>
        </p:txBody>
      </p:sp>
      <p:pic>
        <p:nvPicPr>
          <p:cNvPr id="208" name="Google Shape;20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48450" y="12420600"/>
            <a:ext cx="2209800" cy="381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9" name="Google Shape;209;p25"/>
          <p:cNvCxnSpPr/>
          <p:nvPr/>
        </p:nvCxnSpPr>
        <p:spPr>
          <a:xfrm>
            <a:off x="1846075" y="920406"/>
            <a:ext cx="19513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0" name="Google Shape;210;p25"/>
          <p:cNvSpPr txBox="1"/>
          <p:nvPr/>
        </p:nvSpPr>
        <p:spPr>
          <a:xfrm>
            <a:off x="22040150" y="720306"/>
            <a:ext cx="51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01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6"/>
          <p:cNvSpPr/>
          <p:nvPr/>
        </p:nvSpPr>
        <p:spPr>
          <a:xfrm>
            <a:off x="-32350" y="0"/>
            <a:ext cx="8055000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6"/>
          <p:cNvSpPr>
            <a:spLocks noGrp="1"/>
          </p:cNvSpPr>
          <p:nvPr>
            <p:ph type="pic" idx="3"/>
          </p:nvPr>
        </p:nvSpPr>
        <p:spPr>
          <a:xfrm>
            <a:off x="1828800" y="914400"/>
            <a:ext cx="5627700" cy="101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latin typeface="Exo 2 Regular"/>
                <a:ea typeface="Exo 2 Regular"/>
                <a:cs typeface="Exo 2 Regular"/>
                <a:sym typeface="Exo 2 Regular"/>
              </a:rPr>
              <a:t>Contatos</a:t>
            </a:r>
            <a:endParaRPr sz="7200">
              <a:latin typeface="Exo 2 Regular"/>
              <a:ea typeface="Exo 2 Regular"/>
              <a:cs typeface="Exo 2 Regular"/>
              <a:sym typeface="Exo 2 Regular"/>
            </a:endParaRPr>
          </a:p>
        </p:txBody>
      </p:sp>
      <p:sp>
        <p:nvSpPr>
          <p:cNvPr id="217" name="Google Shape;217;p26"/>
          <p:cNvSpPr>
            <a:spLocks noGrp="1"/>
          </p:cNvSpPr>
          <p:nvPr>
            <p:ph type="pic" idx="4"/>
          </p:nvPr>
        </p:nvSpPr>
        <p:spPr>
          <a:xfrm>
            <a:off x="12193600" y="2074300"/>
            <a:ext cx="9846600" cy="1022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3200">
                <a:latin typeface="Open Sans SemiBold"/>
                <a:ea typeface="Open Sans SemiBold"/>
                <a:cs typeface="Open Sans SemiBold"/>
                <a:sym typeface="Open Sans SemiBold"/>
              </a:rPr>
              <a:t>www.acsiv.com.br </a:t>
            </a:r>
            <a:endParaRPr sz="32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lvl="0" indent="0" algn="l" rtl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3200">
                <a:latin typeface="Open Sans SemiBold"/>
                <a:ea typeface="Open Sans SemiBold"/>
                <a:cs typeface="Open Sans SemiBold"/>
                <a:sym typeface="Open Sans SemiBold"/>
              </a:rPr>
              <a:t>(37) 3237-1530</a:t>
            </a:r>
            <a:endParaRPr sz="32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lvl="0" indent="0" algn="l" rtl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3200">
                <a:latin typeface="Open Sans SemiBold"/>
                <a:ea typeface="Open Sans SemiBold"/>
                <a:cs typeface="Open Sans SemiBold"/>
                <a:sym typeface="Open Sans SemiBold"/>
              </a:rPr>
              <a:t>(37) 9 9912-1530</a:t>
            </a:r>
            <a:endParaRPr sz="32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lvl="0" indent="0" algn="l" rtl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3200">
                <a:latin typeface="Open Sans SemiBold"/>
                <a:ea typeface="Open Sans SemiBold"/>
                <a:cs typeface="Open Sans SemiBold"/>
                <a:sym typeface="Open Sans SemiBold"/>
              </a:rPr>
              <a:t>contato@acsiv.com.br</a:t>
            </a:r>
            <a:endParaRPr sz="32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lvl="0" indent="0" algn="l" rtl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3200">
                <a:latin typeface="Open Sans SemiBold"/>
                <a:ea typeface="Open Sans SemiBold"/>
                <a:cs typeface="Open Sans SemiBold"/>
                <a:sym typeface="Open Sans SemiBold"/>
              </a:rPr>
              <a:t>@acsivsistemas</a:t>
            </a:r>
            <a:endParaRPr sz="32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lvl="0" indent="0" algn="l" rtl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sz="320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218" name="Google Shape;21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48450" y="12420600"/>
            <a:ext cx="2209800" cy="381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9" name="Google Shape;219;p26"/>
          <p:cNvCxnSpPr/>
          <p:nvPr/>
        </p:nvCxnSpPr>
        <p:spPr>
          <a:xfrm>
            <a:off x="1846075" y="920406"/>
            <a:ext cx="19513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0" name="Google Shape;220;p26"/>
          <p:cNvSpPr txBox="1"/>
          <p:nvPr/>
        </p:nvSpPr>
        <p:spPr>
          <a:xfrm>
            <a:off x="22040150" y="720306"/>
            <a:ext cx="51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01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1" name="Google Shape;22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79200" y="5369544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79200" y="4384350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79200" y="7339931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279198" y="6354738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311525" y="8325125"/>
            <a:ext cx="582299" cy="582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85336"/>
            </a:gs>
            <a:gs pos="50000">
              <a:srgbClr val="E23D40"/>
            </a:gs>
            <a:gs pos="100000">
              <a:srgbClr val="A7334F"/>
            </a:gs>
          </a:gsLst>
          <a:lin ang="2698631" scaled="0"/>
        </a:gra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7"/>
          <p:cNvSpPr txBox="1">
            <a:spLocks noGrp="1"/>
          </p:cNvSpPr>
          <p:nvPr>
            <p:ph type="title" idx="4294967295"/>
          </p:nvPr>
        </p:nvSpPr>
        <p:spPr>
          <a:xfrm>
            <a:off x="1828800" y="2272500"/>
            <a:ext cx="8276100" cy="9171000"/>
          </a:xfrm>
          <a:prstGeom prst="rect">
            <a:avLst/>
          </a:prstGeom>
        </p:spPr>
        <p:txBody>
          <a:bodyPr spcFirstLastPara="1" wrap="square" lIns="243825" tIns="243825" rIns="243825" bIns="2438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600">
                <a:solidFill>
                  <a:schemeClr val="lt1"/>
                </a:solidFill>
                <a:latin typeface="Exo 2 Regular"/>
                <a:ea typeface="Exo 2 Regular"/>
                <a:cs typeface="Exo 2 Regular"/>
                <a:sym typeface="Exo 2 Regular"/>
              </a:rPr>
              <a:t>Obrigado!</a:t>
            </a:r>
            <a:endParaRPr sz="8600">
              <a:solidFill>
                <a:schemeClr val="lt1"/>
              </a:solidFill>
              <a:latin typeface="Exo 2 Regular"/>
              <a:ea typeface="Exo 2 Regular"/>
              <a:cs typeface="Exo 2 Regular"/>
              <a:sym typeface="Exo 2 Regular"/>
            </a:endParaRPr>
          </a:p>
        </p:txBody>
      </p:sp>
      <p:pic>
        <p:nvPicPr>
          <p:cNvPr id="231" name="Google Shape;23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6325" y="11711301"/>
            <a:ext cx="2551926" cy="109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ctrTitle"/>
          </p:nvPr>
        </p:nvSpPr>
        <p:spPr>
          <a:xfrm>
            <a:off x="831330" y="1985533"/>
            <a:ext cx="22724700" cy="5473500"/>
          </a:xfrm>
          <a:prstGeom prst="rect">
            <a:avLst/>
          </a:prstGeom>
        </p:spPr>
        <p:txBody>
          <a:bodyPr spcFirstLastPara="1" wrap="square" lIns="243825" tIns="243825" rIns="243825" bIns="2438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Título</a:t>
            </a:r>
            <a:r>
              <a:rPr lang="en-US" dirty="0"/>
              <a:t> principal</a:t>
            </a:r>
            <a:endParaRPr dirty="0"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831308" y="7557667"/>
            <a:ext cx="22724700" cy="2113500"/>
          </a:xfrm>
          <a:prstGeom prst="rect">
            <a:avLst/>
          </a:prstGeom>
        </p:spPr>
        <p:txBody>
          <a:bodyPr spcFirstLastPara="1" wrap="square" lIns="243825" tIns="243825" rIns="243825" bIns="2438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Com fundo claro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67" name="Google Shape;67;p15"/>
          <p:cNvPicPr preferRelativeResize="0"/>
          <p:nvPr/>
        </p:nvPicPr>
        <p:blipFill rotWithShape="1">
          <a:blip r:embed="rId4">
            <a:alphaModFix/>
          </a:blip>
          <a:srcRect t="19" b="29"/>
          <a:stretch/>
        </p:blipFill>
        <p:spPr>
          <a:xfrm>
            <a:off x="10917625" y="11714051"/>
            <a:ext cx="2551926" cy="10898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/>
          <p:nvPr/>
        </p:nvSpPr>
        <p:spPr>
          <a:xfrm>
            <a:off x="0" y="0"/>
            <a:ext cx="11106000" cy="13732200"/>
          </a:xfrm>
          <a:prstGeom prst="rect">
            <a:avLst/>
          </a:prstGeom>
          <a:gradFill>
            <a:gsLst>
              <a:gs pos="0">
                <a:srgbClr val="D85336"/>
              </a:gs>
              <a:gs pos="50000">
                <a:srgbClr val="E23D40"/>
              </a:gs>
              <a:gs pos="100000">
                <a:srgbClr val="A7334F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1828800" y="2272500"/>
            <a:ext cx="8276100" cy="9171000"/>
          </a:xfrm>
          <a:prstGeom prst="rect">
            <a:avLst/>
          </a:prstGeom>
        </p:spPr>
        <p:txBody>
          <a:bodyPr spcFirstLastPara="1" wrap="square" lIns="243825" tIns="243825" rIns="243825" bIns="2438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600">
                <a:solidFill>
                  <a:schemeClr val="lt1"/>
                </a:solidFill>
              </a:rPr>
              <a:t>Boas vindas!</a:t>
            </a:r>
            <a:endParaRPr sz="8600">
              <a:solidFill>
                <a:schemeClr val="lt1"/>
              </a:solidFill>
            </a:endParaRPr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12193600" y="2280600"/>
            <a:ext cx="11157600" cy="9171000"/>
          </a:xfrm>
          <a:prstGeom prst="rect">
            <a:avLst/>
          </a:prstGeom>
        </p:spPr>
        <p:txBody>
          <a:bodyPr spcFirstLastPara="1" wrap="square" lIns="243825" tIns="243825" rIns="243825" bIns="2438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3200"/>
              </a:spcAft>
              <a:buNone/>
            </a:pPr>
            <a:r>
              <a:rPr lang="en-US" sz="3600"/>
              <a:t>Lorem ipsum dolor sit amet, consectetur adipiscing elit. Vestibulum convallis mauris a mi facilisis ornare. Nulla purus turpis, vulputate vitae nunc quis, cursus euismod nisi. Morbi pellentesque ante sit amet ipsum luctus lacinia.</a:t>
            </a:r>
            <a:endParaRPr sz="3600"/>
          </a:p>
        </p:txBody>
      </p:sp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48450" y="12420600"/>
            <a:ext cx="2209800" cy="381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" name="Google Shape;76;p16"/>
          <p:cNvCxnSpPr/>
          <p:nvPr/>
        </p:nvCxnSpPr>
        <p:spPr>
          <a:xfrm>
            <a:off x="1846075" y="920406"/>
            <a:ext cx="19513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" name="Google Shape;77;p16"/>
          <p:cNvSpPr txBox="1"/>
          <p:nvPr/>
        </p:nvSpPr>
        <p:spPr>
          <a:xfrm>
            <a:off x="22040150" y="720306"/>
            <a:ext cx="51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01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/>
          <p:nvPr/>
        </p:nvSpPr>
        <p:spPr>
          <a:xfrm>
            <a:off x="-32350" y="0"/>
            <a:ext cx="8055000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7"/>
          <p:cNvSpPr>
            <a:spLocks noGrp="1"/>
          </p:cNvSpPr>
          <p:nvPr>
            <p:ph type="pic" idx="3"/>
          </p:nvPr>
        </p:nvSpPr>
        <p:spPr>
          <a:xfrm>
            <a:off x="1828800" y="914400"/>
            <a:ext cx="5627700" cy="101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latin typeface="Exo 2 Regular"/>
                <a:ea typeface="Exo 2 Regular"/>
                <a:cs typeface="Exo 2 Regular"/>
                <a:sym typeface="Exo 2 Regular"/>
              </a:rPr>
              <a:t>Lista de </a:t>
            </a:r>
            <a:endParaRPr sz="7200">
              <a:latin typeface="Exo 2 Regular"/>
              <a:ea typeface="Exo 2 Regular"/>
              <a:cs typeface="Exo 2 Regular"/>
              <a:sym typeface="Exo 2 Regula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latin typeface="Exo 2 Regular"/>
                <a:ea typeface="Exo 2 Regular"/>
                <a:cs typeface="Exo 2 Regular"/>
                <a:sym typeface="Exo 2 Regular"/>
              </a:rPr>
              <a:t>itens /</a:t>
            </a:r>
            <a:endParaRPr sz="7200">
              <a:latin typeface="Exo 2 Regular"/>
              <a:ea typeface="Exo 2 Regular"/>
              <a:cs typeface="Exo 2 Regular"/>
              <a:sym typeface="Exo 2 Regula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latin typeface="Exo 2 Regular"/>
                <a:ea typeface="Exo 2 Regular"/>
                <a:cs typeface="Exo 2 Regular"/>
                <a:sym typeface="Exo 2 Regular"/>
              </a:rPr>
              <a:t>Súmario</a:t>
            </a:r>
            <a:endParaRPr sz="7200">
              <a:latin typeface="Exo 2 Regular"/>
              <a:ea typeface="Exo 2 Regular"/>
              <a:cs typeface="Exo 2 Regular"/>
              <a:sym typeface="Exo 2 Regular"/>
            </a:endParaRPr>
          </a:p>
        </p:txBody>
      </p:sp>
      <p:sp>
        <p:nvSpPr>
          <p:cNvPr id="84" name="Google Shape;84;p17"/>
          <p:cNvSpPr>
            <a:spLocks noGrp="1"/>
          </p:cNvSpPr>
          <p:nvPr>
            <p:ph type="pic" idx="4"/>
          </p:nvPr>
        </p:nvSpPr>
        <p:spPr>
          <a:xfrm>
            <a:off x="12193600" y="1083700"/>
            <a:ext cx="9846600" cy="111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431800" algn="l" rtl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SzPts val="3200"/>
              <a:buFont typeface="Open Sans SemiBold"/>
              <a:buAutoNum type="arabicPeriod"/>
            </a:pPr>
            <a:r>
              <a:rPr lang="en-US" sz="3200">
                <a:latin typeface="Open Sans SemiBold"/>
                <a:ea typeface="Open Sans SemiBold"/>
                <a:cs typeface="Open Sans SemiBold"/>
                <a:sym typeface="Open Sans SemiBold"/>
              </a:rPr>
              <a:t>Sobre nós</a:t>
            </a:r>
            <a:endParaRPr sz="32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45720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 SemiBold"/>
              <a:buAutoNum type="arabicPeriod"/>
            </a:pPr>
            <a:r>
              <a:rPr lang="en-US" sz="3200">
                <a:latin typeface="Open Sans SemiBold"/>
                <a:ea typeface="Open Sans SemiBold"/>
                <a:cs typeface="Open Sans SemiBold"/>
                <a:sym typeface="Open Sans SemiBold"/>
              </a:rPr>
              <a:t>Apresentação</a:t>
            </a:r>
            <a:endParaRPr sz="32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45720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 SemiBold"/>
              <a:buAutoNum type="arabicPeriod"/>
            </a:pPr>
            <a:r>
              <a:rPr lang="en-US" sz="3200">
                <a:latin typeface="Open Sans SemiBold"/>
                <a:ea typeface="Open Sans SemiBold"/>
                <a:cs typeface="Open Sans SemiBold"/>
                <a:sym typeface="Open Sans SemiBold"/>
              </a:rPr>
              <a:t>Tópico principal</a:t>
            </a:r>
            <a:endParaRPr sz="32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45720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 SemiBold"/>
              <a:buAutoNum type="arabicPeriod"/>
            </a:pPr>
            <a:r>
              <a:rPr lang="en-US" sz="3200">
                <a:latin typeface="Open Sans SemiBold"/>
                <a:ea typeface="Open Sans SemiBold"/>
                <a:cs typeface="Open Sans SemiBold"/>
                <a:sym typeface="Open Sans SemiBold"/>
              </a:rPr>
              <a:t>Tópico secundário</a:t>
            </a:r>
            <a:endParaRPr sz="32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45720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 SemiBold"/>
              <a:buAutoNum type="arabicPeriod"/>
            </a:pPr>
            <a:r>
              <a:rPr lang="en-US" sz="3200">
                <a:latin typeface="Open Sans SemiBold"/>
                <a:ea typeface="Open Sans SemiBold"/>
                <a:cs typeface="Open Sans SemiBold"/>
                <a:sym typeface="Open Sans SemiBold"/>
              </a:rPr>
              <a:t>Tópico secundário</a:t>
            </a:r>
            <a:endParaRPr sz="32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45720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 SemiBold"/>
              <a:buAutoNum type="arabicPeriod"/>
            </a:pPr>
            <a:r>
              <a:rPr lang="en-US" sz="3200">
                <a:latin typeface="Open Sans SemiBold"/>
                <a:ea typeface="Open Sans SemiBold"/>
                <a:cs typeface="Open Sans SemiBold"/>
                <a:sym typeface="Open Sans SemiBold"/>
              </a:rPr>
              <a:t>Considerações</a:t>
            </a:r>
            <a:endParaRPr sz="32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45720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 SemiBold"/>
              <a:buAutoNum type="arabicPeriod"/>
            </a:pPr>
            <a:r>
              <a:rPr lang="en-US" sz="3200">
                <a:latin typeface="Open Sans SemiBold"/>
                <a:ea typeface="Open Sans SemiBold"/>
                <a:cs typeface="Open Sans SemiBold"/>
                <a:sym typeface="Open Sans SemiBold"/>
              </a:rPr>
              <a:t>Orçamentos</a:t>
            </a:r>
            <a:endParaRPr sz="32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45720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 SemiBold"/>
              <a:buAutoNum type="arabicPeriod"/>
            </a:pPr>
            <a:r>
              <a:rPr lang="en-US" sz="3200">
                <a:latin typeface="Open Sans SemiBold"/>
                <a:ea typeface="Open Sans SemiBold"/>
                <a:cs typeface="Open Sans SemiBold"/>
                <a:sym typeface="Open Sans SemiBold"/>
              </a:rPr>
              <a:t>Pagamento</a:t>
            </a:r>
            <a:endParaRPr sz="32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45720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 SemiBold"/>
              <a:buAutoNum type="arabicPeriod"/>
            </a:pPr>
            <a:r>
              <a:rPr lang="en-US" sz="3200">
                <a:latin typeface="Open Sans SemiBold"/>
                <a:ea typeface="Open Sans SemiBold"/>
                <a:cs typeface="Open Sans SemiBold"/>
                <a:sym typeface="Open Sans SemiBold"/>
              </a:rPr>
              <a:t>Dúvidas</a:t>
            </a:r>
            <a:endParaRPr sz="320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48450" y="12420600"/>
            <a:ext cx="2209800" cy="381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" name="Google Shape;86;p17"/>
          <p:cNvCxnSpPr/>
          <p:nvPr/>
        </p:nvCxnSpPr>
        <p:spPr>
          <a:xfrm>
            <a:off x="1846075" y="920406"/>
            <a:ext cx="19513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7" name="Google Shape;87;p17"/>
          <p:cNvSpPr txBox="1"/>
          <p:nvPr/>
        </p:nvSpPr>
        <p:spPr>
          <a:xfrm>
            <a:off x="22040150" y="720306"/>
            <a:ext cx="51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01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1828800" y="1028700"/>
            <a:ext cx="9513600" cy="1458600"/>
          </a:xfrm>
          <a:prstGeom prst="rect">
            <a:avLst/>
          </a:prstGeom>
        </p:spPr>
        <p:txBody>
          <a:bodyPr spcFirstLastPara="1" wrap="square" lIns="243825" tIns="243825" rIns="243825" bIns="2438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/>
              <a:t>Título da seção</a:t>
            </a:r>
            <a:endParaRPr/>
          </a:p>
        </p:txBody>
      </p:sp>
      <p:sp>
        <p:nvSpPr>
          <p:cNvPr id="93" name="Google Shape;93;p18"/>
          <p:cNvSpPr txBox="1"/>
          <p:nvPr/>
        </p:nvSpPr>
        <p:spPr>
          <a:xfrm>
            <a:off x="1828800" y="5749800"/>
            <a:ext cx="95136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2"/>
                </a:solidFill>
                <a:latin typeface="Exo 2 Regular"/>
                <a:ea typeface="Exo 2 Regular"/>
                <a:cs typeface="Exo 2 Regular"/>
                <a:sym typeface="Exo 2 Regular"/>
              </a:rPr>
              <a:t>Subtítulo da seção</a:t>
            </a:r>
            <a:endParaRPr sz="6000">
              <a:solidFill>
                <a:schemeClr val="dk2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94" name="Google Shape;94;p18"/>
          <p:cNvSpPr txBox="1"/>
          <p:nvPr/>
        </p:nvSpPr>
        <p:spPr>
          <a:xfrm>
            <a:off x="1828800" y="7204825"/>
            <a:ext cx="9115200" cy="39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Lorem ipsum dolor sit amet, consectetur adipiscing elit. Vestibulum convallis mauris a mi facilisis ornare. Nulla purus turpis, </a:t>
            </a:r>
            <a:r>
              <a:rPr lang="en-US" sz="36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algum destaque no texto</a:t>
            </a:r>
            <a:r>
              <a:rPr lang="en-US" sz="3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cursus euismod nisi. vulputate vitae nunc quis, cursus euismod nisi. </a:t>
            </a:r>
            <a:endParaRPr sz="36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320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5" name="Google Shape;95;p18"/>
          <p:cNvPicPr preferRelativeResize="0"/>
          <p:nvPr/>
        </p:nvPicPr>
        <p:blipFill rotWithShape="1">
          <a:blip r:embed="rId3">
            <a:alphaModFix/>
          </a:blip>
          <a:srcRect l="22272" t="33601" r="36444" b="17395"/>
          <a:stretch/>
        </p:blipFill>
        <p:spPr>
          <a:xfrm>
            <a:off x="11588250" y="1131612"/>
            <a:ext cx="5926077" cy="4690526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 txBox="1"/>
          <p:nvPr/>
        </p:nvSpPr>
        <p:spPr>
          <a:xfrm>
            <a:off x="12901125" y="2389825"/>
            <a:ext cx="3762000" cy="21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Adicione</a:t>
            </a:r>
            <a:r>
              <a:rPr lang="en-US" sz="24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sua</a:t>
            </a:r>
            <a:r>
              <a:rPr lang="en-US" sz="24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imagem</a:t>
            </a:r>
            <a:endParaRPr sz="24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AutoNum type="arabicParenR"/>
            </a:pPr>
            <a:r>
              <a:rPr lang="en-US" sz="24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Clique </a:t>
            </a:r>
            <a:r>
              <a:rPr lang="en-US" sz="2400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nessa</a:t>
            </a:r>
            <a:r>
              <a:rPr lang="en-US" sz="24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imagem</a:t>
            </a:r>
            <a:r>
              <a:rPr lang="en-US" sz="24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com o </a:t>
            </a:r>
            <a:r>
              <a:rPr lang="en-US" sz="2400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botão</a:t>
            </a:r>
            <a:r>
              <a:rPr lang="en-US" sz="24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direito</a:t>
            </a:r>
            <a:endParaRPr sz="2400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AutoNum type="arabicParenR"/>
            </a:pPr>
            <a:r>
              <a:rPr lang="en-US" sz="2400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Vá</a:t>
            </a:r>
            <a:r>
              <a:rPr lang="en-US" sz="24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em</a:t>
            </a:r>
            <a:r>
              <a:rPr lang="en-US" sz="24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pt-BR" sz="24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Alterar Imagem</a:t>
            </a:r>
            <a:endParaRPr sz="2400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AutoNum type="arabicParenR"/>
            </a:pPr>
            <a:r>
              <a:rPr lang="en-US" sz="2400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Faça</a:t>
            </a:r>
            <a:r>
              <a:rPr lang="en-US" sz="24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o upload</a:t>
            </a:r>
            <a:endParaRPr sz="2400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7" name="Google Shape;97;p18"/>
          <p:cNvPicPr preferRelativeResize="0"/>
          <p:nvPr/>
        </p:nvPicPr>
        <p:blipFill rotWithShape="1">
          <a:blip r:embed="rId3">
            <a:alphaModFix/>
          </a:blip>
          <a:srcRect l="22800" t="43454" r="38906" b="11090"/>
          <a:stretch/>
        </p:blipFill>
        <p:spPr>
          <a:xfrm>
            <a:off x="11588250" y="6858012"/>
            <a:ext cx="5926077" cy="46905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 txBox="1"/>
          <p:nvPr/>
        </p:nvSpPr>
        <p:spPr>
          <a:xfrm>
            <a:off x="12901125" y="8116225"/>
            <a:ext cx="3762000" cy="21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Adicione sua imagem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AutoNum type="arabicParenR"/>
            </a:pPr>
            <a:r>
              <a:rPr lang="pt-BR" sz="24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Clique nessa imagem com o botão direito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AutoNum type="arabicParenR"/>
            </a:pPr>
            <a:r>
              <a:rPr lang="pt-BR" sz="24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Vá em Alterar Imagem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AutoNum type="arabicParenR"/>
            </a:pPr>
            <a:r>
              <a:rPr lang="pt-BR" sz="24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Faça o upload</a:t>
            </a:r>
          </a:p>
        </p:txBody>
      </p:sp>
      <p:sp>
        <p:nvSpPr>
          <p:cNvPr id="99" name="Google Shape;99;p18"/>
          <p:cNvSpPr txBox="1"/>
          <p:nvPr/>
        </p:nvSpPr>
        <p:spPr>
          <a:xfrm>
            <a:off x="18017175" y="1170325"/>
            <a:ext cx="4541100" cy="46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3200"/>
              </a:spcAft>
              <a:buNone/>
            </a:pPr>
            <a:r>
              <a:rPr lang="en-US" sz="2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Imagem</a:t>
            </a:r>
            <a:br>
              <a:rPr lang="en-US" sz="2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Aipiscing elit. Vestibulum convallis mauris a mi facilisis ornare. Nulla purus turpis. 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" name="Google Shape;100;p18"/>
          <p:cNvSpPr txBox="1"/>
          <p:nvPr/>
        </p:nvSpPr>
        <p:spPr>
          <a:xfrm>
            <a:off x="18017150" y="6877375"/>
            <a:ext cx="4541100" cy="46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3200"/>
              </a:spcAft>
              <a:buNone/>
            </a:pPr>
            <a:r>
              <a:rPr lang="en-US" sz="2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Imagem</a:t>
            </a:r>
            <a:br>
              <a:rPr lang="en-US" sz="2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Aipiscing elit. Vestibulum convallis mauris a mi facilisis ornare. Nulla purus turpis. 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1828800" y="2487300"/>
            <a:ext cx="9115200" cy="27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Lorem ipsum dolor sit amet, consectetur adipiscing elit. Vestibulum convallis mauris a mi facilisis ornare.</a:t>
            </a:r>
            <a:endParaRPr sz="36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320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2" name="Google Shape;10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48450" y="12420600"/>
            <a:ext cx="2209800" cy="381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" name="Google Shape;103;p18"/>
          <p:cNvCxnSpPr/>
          <p:nvPr/>
        </p:nvCxnSpPr>
        <p:spPr>
          <a:xfrm>
            <a:off x="1846075" y="920406"/>
            <a:ext cx="19513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" name="Google Shape;104;p18"/>
          <p:cNvSpPr txBox="1"/>
          <p:nvPr/>
        </p:nvSpPr>
        <p:spPr>
          <a:xfrm>
            <a:off x="22040150" y="720306"/>
            <a:ext cx="51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01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>
            <a:spLocks noGrp="1"/>
          </p:cNvSpPr>
          <p:nvPr>
            <p:ph type="title"/>
          </p:nvPr>
        </p:nvSpPr>
        <p:spPr>
          <a:xfrm>
            <a:off x="1828800" y="1028700"/>
            <a:ext cx="20729400" cy="1458600"/>
          </a:xfrm>
          <a:prstGeom prst="rect">
            <a:avLst/>
          </a:prstGeom>
        </p:spPr>
        <p:txBody>
          <a:bodyPr spcFirstLastPara="1" wrap="square" lIns="243825" tIns="243825" rIns="243825" bIns="2438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 err="1"/>
              <a:t>Título</a:t>
            </a:r>
            <a:r>
              <a:rPr lang="en-US" sz="7200" dirty="0"/>
              <a:t> da </a:t>
            </a:r>
            <a:r>
              <a:rPr lang="en-US" sz="7200" dirty="0" err="1"/>
              <a:t>seção</a:t>
            </a:r>
            <a:endParaRPr dirty="0"/>
          </a:p>
        </p:txBody>
      </p:sp>
      <p:sp>
        <p:nvSpPr>
          <p:cNvPr id="110" name="Google Shape;110;p19"/>
          <p:cNvSpPr txBox="1"/>
          <p:nvPr/>
        </p:nvSpPr>
        <p:spPr>
          <a:xfrm>
            <a:off x="1837425" y="5216488"/>
            <a:ext cx="95136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2"/>
                </a:solidFill>
                <a:latin typeface="Exo 2 Regular"/>
                <a:ea typeface="Exo 2 Regular"/>
                <a:cs typeface="Exo 2 Regular"/>
                <a:sym typeface="Exo 2 Regular"/>
              </a:rPr>
              <a:t>Subtítulo da seção</a:t>
            </a:r>
            <a:endParaRPr sz="6000">
              <a:solidFill>
                <a:schemeClr val="dk2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11" name="Google Shape;111;p19"/>
          <p:cNvSpPr txBox="1"/>
          <p:nvPr/>
        </p:nvSpPr>
        <p:spPr>
          <a:xfrm>
            <a:off x="1837425" y="6324700"/>
            <a:ext cx="9115200" cy="39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Lorem ipsum dolor sit amet, consectetur adipiscing elit. Vestibulum convallis mauris a mi facilisis ornare. Nulla purus turpis, </a:t>
            </a:r>
            <a:r>
              <a:rPr lang="en-US" sz="36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algum destaque no texto</a:t>
            </a:r>
            <a:r>
              <a:rPr lang="en-US" sz="3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cursus euismod nisi. vulputate vitae nunc quis, cursus euismod nisi. </a:t>
            </a:r>
            <a:endParaRPr sz="36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320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2" name="Google Shape;112;p19"/>
          <p:cNvSpPr txBox="1"/>
          <p:nvPr/>
        </p:nvSpPr>
        <p:spPr>
          <a:xfrm>
            <a:off x="1828800" y="2487300"/>
            <a:ext cx="20729400" cy="14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Lorem ipsum dolor sit amet, consectetur adipiscing elit. Lorem ipsum dolor sit amet, consectetur adipiscing elit. </a:t>
            </a:r>
            <a:endParaRPr sz="36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320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3" name="Google Shape;11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48450" y="12420600"/>
            <a:ext cx="2209800" cy="381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4" name="Google Shape;114;p19"/>
          <p:cNvCxnSpPr/>
          <p:nvPr/>
        </p:nvCxnSpPr>
        <p:spPr>
          <a:xfrm>
            <a:off x="1846075" y="920406"/>
            <a:ext cx="19513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5" name="Google Shape;115;p19"/>
          <p:cNvSpPr txBox="1"/>
          <p:nvPr/>
        </p:nvSpPr>
        <p:spPr>
          <a:xfrm>
            <a:off x="22040150" y="720306"/>
            <a:ext cx="51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01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6" name="Google Shape;116;p19"/>
          <p:cNvSpPr txBox="1"/>
          <p:nvPr/>
        </p:nvSpPr>
        <p:spPr>
          <a:xfrm>
            <a:off x="13035950" y="5216488"/>
            <a:ext cx="95136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2"/>
                </a:solidFill>
                <a:latin typeface="Exo 2 Regular"/>
                <a:ea typeface="Exo 2 Regular"/>
                <a:cs typeface="Exo 2 Regular"/>
                <a:sym typeface="Exo 2 Regular"/>
              </a:rPr>
              <a:t>Subtítulo da seção</a:t>
            </a:r>
            <a:endParaRPr sz="6000">
              <a:solidFill>
                <a:schemeClr val="dk2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17" name="Google Shape;117;p19"/>
          <p:cNvSpPr txBox="1"/>
          <p:nvPr/>
        </p:nvSpPr>
        <p:spPr>
          <a:xfrm>
            <a:off x="13035950" y="6324700"/>
            <a:ext cx="9115200" cy="39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Lorem ipsum dolor sit amet, consectetur adipiscing elit. Vestibulum convallis mauris a mi facilisis ornare. Nulla purus turpis, </a:t>
            </a:r>
            <a:r>
              <a:rPr lang="en-US" sz="36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algum destaque no texto</a:t>
            </a:r>
            <a:r>
              <a:rPr lang="en-US" sz="3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cursus euismod nisi. vulputate vitae nunc quis, cursus euismod nisi. </a:t>
            </a:r>
            <a:endParaRPr sz="36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320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0"/>
          <p:cNvPicPr preferRelativeResize="0"/>
          <p:nvPr/>
        </p:nvPicPr>
        <p:blipFill rotWithShape="1">
          <a:blip r:embed="rId3">
            <a:alphaModFix/>
          </a:blip>
          <a:srcRect l="27778" r="27782"/>
          <a:stretch/>
        </p:blipFill>
        <p:spPr>
          <a:xfrm>
            <a:off x="0" y="0"/>
            <a:ext cx="9141775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0"/>
          <p:cNvSpPr txBox="1"/>
          <p:nvPr/>
        </p:nvSpPr>
        <p:spPr>
          <a:xfrm>
            <a:off x="2370875" y="5565000"/>
            <a:ext cx="50571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Adicione sua imagem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AutoNum type="arabicParenR"/>
            </a:pPr>
            <a:r>
              <a:rPr lang="pt-BR" sz="24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Clique nessa imagem com o botão direito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AutoNum type="arabicParenR"/>
            </a:pPr>
            <a:r>
              <a:rPr lang="pt-BR" sz="24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Vá em Alterar Imagem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AutoNum type="arabicParenR"/>
            </a:pPr>
            <a:r>
              <a:rPr lang="pt-BR" sz="24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Faça o upload</a:t>
            </a:r>
          </a:p>
        </p:txBody>
      </p:sp>
      <p:pic>
        <p:nvPicPr>
          <p:cNvPr id="124" name="Google Shape;12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48450" y="12420600"/>
            <a:ext cx="2209800" cy="381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5" name="Google Shape;125;p20"/>
          <p:cNvCxnSpPr/>
          <p:nvPr/>
        </p:nvCxnSpPr>
        <p:spPr>
          <a:xfrm>
            <a:off x="1846075" y="920406"/>
            <a:ext cx="19513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6" name="Google Shape;126;p20"/>
          <p:cNvSpPr txBox="1"/>
          <p:nvPr/>
        </p:nvSpPr>
        <p:spPr>
          <a:xfrm>
            <a:off x="22040150" y="720306"/>
            <a:ext cx="51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01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7" name="Google Shape;127;p20"/>
          <p:cNvSpPr txBox="1"/>
          <p:nvPr/>
        </p:nvSpPr>
        <p:spPr>
          <a:xfrm>
            <a:off x="10167650" y="914400"/>
            <a:ext cx="123906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chemeClr val="dk1"/>
                </a:solidFill>
                <a:latin typeface="Exo 2 Regular"/>
                <a:ea typeface="Exo 2 Regular"/>
                <a:cs typeface="Exo 2 Regular"/>
                <a:sym typeface="Exo 2 Regular"/>
              </a:rPr>
              <a:t>Título da seção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8" name="Google Shape;128;p20"/>
          <p:cNvSpPr txBox="1"/>
          <p:nvPr/>
        </p:nvSpPr>
        <p:spPr>
          <a:xfrm>
            <a:off x="10167650" y="2736850"/>
            <a:ext cx="123906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2"/>
                </a:solidFill>
                <a:latin typeface="Exo 2 Regular"/>
                <a:ea typeface="Exo 2 Regular"/>
                <a:cs typeface="Exo 2 Regular"/>
                <a:sym typeface="Exo 2 Regular"/>
              </a:rPr>
              <a:t>Subtítulo da seção</a:t>
            </a:r>
            <a:endParaRPr sz="6000">
              <a:solidFill>
                <a:schemeClr val="dk2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29" name="Google Shape;129;p20"/>
          <p:cNvSpPr txBox="1"/>
          <p:nvPr/>
        </p:nvSpPr>
        <p:spPr>
          <a:xfrm>
            <a:off x="10167650" y="3802950"/>
            <a:ext cx="11790600" cy="39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Lorem ipsum dolor sit </a:t>
            </a:r>
            <a:r>
              <a:rPr lang="en-US" sz="3600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amet</a:t>
            </a:r>
            <a:r>
              <a:rPr lang="en-US" sz="36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600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consectetur</a:t>
            </a:r>
            <a:r>
              <a:rPr lang="en-US" sz="36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adipiscing</a:t>
            </a:r>
            <a:r>
              <a:rPr lang="en-US" sz="36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elit</a:t>
            </a:r>
            <a:r>
              <a:rPr lang="en-US" sz="36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. Vestibulum convallis </a:t>
            </a:r>
            <a:r>
              <a:rPr lang="en-US" sz="3600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mauris</a:t>
            </a:r>
            <a:r>
              <a:rPr lang="en-US" sz="36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a mi </a:t>
            </a:r>
            <a:r>
              <a:rPr lang="en-US" sz="3600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facilisis</a:t>
            </a:r>
            <a:r>
              <a:rPr lang="en-US" sz="36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ornare</a:t>
            </a:r>
            <a:r>
              <a:rPr lang="en-US" sz="36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3600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Nulla</a:t>
            </a:r>
            <a:r>
              <a:rPr lang="en-US" sz="36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purus</a:t>
            </a:r>
            <a:r>
              <a:rPr lang="en-US" sz="36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turpis</a:t>
            </a:r>
            <a:r>
              <a:rPr lang="en-US" sz="36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600" b="1" dirty="0" err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algum</a:t>
            </a:r>
            <a:r>
              <a:rPr lang="en-US" sz="3600" b="1" dirty="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destaque</a:t>
            </a:r>
            <a:r>
              <a:rPr lang="en-US" sz="3600" b="1" dirty="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 no </a:t>
            </a:r>
            <a:r>
              <a:rPr lang="en-US" sz="3600" b="1" dirty="0" err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texto</a:t>
            </a:r>
            <a:r>
              <a:rPr lang="en-US" sz="36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cursus </a:t>
            </a:r>
            <a:r>
              <a:rPr lang="en-US" sz="3600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euismod</a:t>
            </a:r>
            <a:r>
              <a:rPr lang="en-US" sz="36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nisi. </a:t>
            </a:r>
            <a:r>
              <a:rPr lang="en-US" sz="3600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vulputate</a:t>
            </a:r>
            <a:r>
              <a:rPr lang="en-US" sz="36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vitae </a:t>
            </a:r>
            <a:r>
              <a:rPr lang="en-US" sz="3600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nunc</a:t>
            </a:r>
            <a:r>
              <a:rPr lang="en-US" sz="36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quis</a:t>
            </a:r>
            <a:r>
              <a:rPr lang="en-US" sz="36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cursus </a:t>
            </a:r>
            <a:r>
              <a:rPr lang="en-US" sz="3600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euismod</a:t>
            </a:r>
            <a:r>
              <a:rPr lang="en-US" sz="36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nisi. </a:t>
            </a:r>
            <a:endParaRPr sz="3600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3200"/>
              </a:spcBef>
              <a:spcAft>
                <a:spcPts val="0"/>
              </a:spcAft>
              <a:buNone/>
            </a:pPr>
            <a:endParaRPr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0" name="Google Shape;130;p20"/>
          <p:cNvSpPr txBox="1"/>
          <p:nvPr/>
        </p:nvSpPr>
        <p:spPr>
          <a:xfrm>
            <a:off x="10167650" y="8375800"/>
            <a:ext cx="123906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2"/>
                </a:solidFill>
                <a:latin typeface="Exo 2 Regular"/>
                <a:ea typeface="Exo 2 Regular"/>
                <a:cs typeface="Exo 2 Regular"/>
                <a:sym typeface="Exo 2 Regular"/>
              </a:rPr>
              <a:t>Subtítulo da seção</a:t>
            </a:r>
            <a:endParaRPr sz="6000">
              <a:solidFill>
                <a:schemeClr val="dk2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31" name="Google Shape;131;p20"/>
          <p:cNvSpPr txBox="1"/>
          <p:nvPr/>
        </p:nvSpPr>
        <p:spPr>
          <a:xfrm>
            <a:off x="10167650" y="9441900"/>
            <a:ext cx="11790600" cy="3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Algum</a:t>
            </a:r>
            <a:r>
              <a:rPr lang="en-US" sz="3600" b="1" dirty="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destaque</a:t>
            </a:r>
            <a:r>
              <a:rPr lang="en-US" sz="3600" b="1" dirty="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 no </a:t>
            </a:r>
            <a:r>
              <a:rPr lang="en-US" sz="3600" b="1" dirty="0" err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texto</a:t>
            </a:r>
            <a:r>
              <a:rPr lang="en-US" sz="36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amet</a:t>
            </a:r>
            <a:r>
              <a:rPr lang="en-US" sz="36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600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consectetur</a:t>
            </a:r>
            <a:r>
              <a:rPr lang="en-US" sz="36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adipiscing</a:t>
            </a:r>
            <a:r>
              <a:rPr lang="en-US" sz="36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elit</a:t>
            </a:r>
            <a:r>
              <a:rPr lang="en-US" sz="36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. Vestibulum convallis </a:t>
            </a:r>
            <a:r>
              <a:rPr lang="en-US" sz="3600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mauris</a:t>
            </a:r>
            <a:r>
              <a:rPr lang="en-US" sz="36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a mi </a:t>
            </a:r>
            <a:r>
              <a:rPr lang="en-US" sz="3600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facilisis</a:t>
            </a:r>
            <a:r>
              <a:rPr lang="en-US" sz="36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ornare</a:t>
            </a:r>
            <a:r>
              <a:rPr lang="en-US" sz="36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3600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Nulla</a:t>
            </a:r>
            <a:r>
              <a:rPr lang="en-US" sz="36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purus</a:t>
            </a:r>
            <a:r>
              <a:rPr lang="en-US" sz="36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turpis</a:t>
            </a:r>
            <a:r>
              <a:rPr lang="en-US" sz="36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600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vulputate</a:t>
            </a:r>
            <a:r>
              <a:rPr lang="en-US" sz="36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vitae </a:t>
            </a:r>
            <a:r>
              <a:rPr lang="en-US" sz="3600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nunc</a:t>
            </a:r>
            <a:r>
              <a:rPr lang="en-US" sz="36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quis</a:t>
            </a:r>
            <a:r>
              <a:rPr lang="en-US" sz="36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cursus </a:t>
            </a:r>
            <a:r>
              <a:rPr lang="en-US" sz="3600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euismod</a:t>
            </a:r>
            <a:r>
              <a:rPr lang="en-US" sz="36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nisi. </a:t>
            </a:r>
            <a:endParaRPr sz="3600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3200"/>
              </a:spcBef>
              <a:spcAft>
                <a:spcPts val="0"/>
              </a:spcAft>
              <a:buNone/>
            </a:pPr>
            <a:endParaRPr dirty="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/>
          <p:nvPr/>
        </p:nvSpPr>
        <p:spPr>
          <a:xfrm>
            <a:off x="1846075" y="3802950"/>
            <a:ext cx="11790600" cy="27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Lorem ipsum dolor sit amet, consectetur adipiscing elit. Vestibulum convallis mauris a mi facilisis ornare. Nulla purus turpis. </a:t>
            </a:r>
            <a:endParaRPr sz="36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320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7" name="Google Shape;137;p21"/>
          <p:cNvPicPr preferRelativeResize="0"/>
          <p:nvPr/>
        </p:nvPicPr>
        <p:blipFill rotWithShape="1">
          <a:blip r:embed="rId3">
            <a:alphaModFix/>
          </a:blip>
          <a:srcRect l="27778" r="27782"/>
          <a:stretch/>
        </p:blipFill>
        <p:spPr>
          <a:xfrm>
            <a:off x="15245400" y="0"/>
            <a:ext cx="9141775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1"/>
          <p:cNvSpPr txBox="1"/>
          <p:nvPr/>
        </p:nvSpPr>
        <p:spPr>
          <a:xfrm>
            <a:off x="17616275" y="5565000"/>
            <a:ext cx="50571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Adicione sua imagem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AutoNum type="arabicParenR"/>
            </a:pPr>
            <a:r>
              <a:rPr lang="pt-BR" sz="24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Clique nessa imagem com o botão direito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AutoNum type="arabicParenR"/>
            </a:pPr>
            <a:r>
              <a:rPr lang="pt-BR" sz="24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Vá em Alterar Imagem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AutoNum type="arabicParenR"/>
            </a:pPr>
            <a:r>
              <a:rPr lang="pt-BR" sz="24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Faça o upload</a:t>
            </a:r>
          </a:p>
        </p:txBody>
      </p:sp>
      <p:pic>
        <p:nvPicPr>
          <p:cNvPr id="139" name="Google Shape;13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48450" y="12420600"/>
            <a:ext cx="2209800" cy="381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0" name="Google Shape;140;p21"/>
          <p:cNvCxnSpPr/>
          <p:nvPr/>
        </p:nvCxnSpPr>
        <p:spPr>
          <a:xfrm>
            <a:off x="1846075" y="920406"/>
            <a:ext cx="19513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1" name="Google Shape;141;p21"/>
          <p:cNvSpPr txBox="1"/>
          <p:nvPr/>
        </p:nvSpPr>
        <p:spPr>
          <a:xfrm>
            <a:off x="22040150" y="720306"/>
            <a:ext cx="51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01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2" name="Google Shape;142;p21"/>
          <p:cNvSpPr txBox="1"/>
          <p:nvPr/>
        </p:nvSpPr>
        <p:spPr>
          <a:xfrm>
            <a:off x="1846075" y="1028700"/>
            <a:ext cx="123906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chemeClr val="dk1"/>
                </a:solidFill>
                <a:latin typeface="Exo 2 Regular"/>
                <a:ea typeface="Exo 2 Regular"/>
                <a:cs typeface="Exo 2 Regular"/>
                <a:sym typeface="Exo 2 Regular"/>
              </a:rPr>
              <a:t>Título da seção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3" name="Google Shape;143;p21"/>
          <p:cNvSpPr txBox="1"/>
          <p:nvPr/>
        </p:nvSpPr>
        <p:spPr>
          <a:xfrm>
            <a:off x="1846075" y="2736850"/>
            <a:ext cx="123906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2"/>
                </a:solidFill>
                <a:latin typeface="Exo 2 Regular"/>
                <a:ea typeface="Exo 2 Regular"/>
                <a:cs typeface="Exo 2 Regular"/>
                <a:sym typeface="Exo 2 Regular"/>
              </a:rPr>
              <a:t>Subtítulo da seção</a:t>
            </a:r>
            <a:endParaRPr sz="6000">
              <a:solidFill>
                <a:schemeClr val="dk2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44" name="Google Shape;144;p21"/>
          <p:cNvSpPr txBox="1"/>
          <p:nvPr/>
        </p:nvSpPr>
        <p:spPr>
          <a:xfrm>
            <a:off x="2895900" y="6858000"/>
            <a:ext cx="4106400" cy="27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3200"/>
              </a:spcAft>
              <a:buNone/>
            </a:pPr>
            <a:r>
              <a:rPr lang="en-US" sz="2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Título da enumeração</a:t>
            </a:r>
            <a:r>
              <a:rPr lang="en-US" sz="30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Aipiscing elit. Vestibulum convallis mauris a mi facilisis ornare. Nulla purus turpis. 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5" name="Google Shape;145;p21"/>
          <p:cNvSpPr txBox="1"/>
          <p:nvPr/>
        </p:nvSpPr>
        <p:spPr>
          <a:xfrm>
            <a:off x="1828800" y="6858000"/>
            <a:ext cx="10671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01</a:t>
            </a:r>
            <a:endParaRPr sz="60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6" name="Google Shape;146;p21"/>
          <p:cNvSpPr txBox="1"/>
          <p:nvPr/>
        </p:nvSpPr>
        <p:spPr>
          <a:xfrm>
            <a:off x="9196975" y="6858000"/>
            <a:ext cx="4106400" cy="27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3200"/>
              </a:spcAft>
              <a:buNone/>
            </a:pPr>
            <a:r>
              <a:rPr lang="en-US" sz="2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Título da enumeração</a:t>
            </a:r>
            <a:r>
              <a:rPr lang="en-US" sz="30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Aipiscing elit. Vestibulum convallis mauris a mi facilisis ornare. Nulla purus turpis. 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7" name="Google Shape;147;p21"/>
          <p:cNvSpPr txBox="1"/>
          <p:nvPr/>
        </p:nvSpPr>
        <p:spPr>
          <a:xfrm>
            <a:off x="8129875" y="6858000"/>
            <a:ext cx="10671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02</a:t>
            </a:r>
            <a:endParaRPr sz="60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8" name="Google Shape;148;p21"/>
          <p:cNvSpPr txBox="1"/>
          <p:nvPr/>
        </p:nvSpPr>
        <p:spPr>
          <a:xfrm>
            <a:off x="2895900" y="10079100"/>
            <a:ext cx="4106400" cy="27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3200"/>
              </a:spcAft>
              <a:buNone/>
            </a:pPr>
            <a:r>
              <a:rPr lang="en-US" sz="2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Título da enumeração</a:t>
            </a:r>
            <a:r>
              <a:rPr lang="en-US" sz="30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Adipiscing elit. Vestibulum convallis mauris a mi facilisis ornare. Nulla purus turpis. 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9" name="Google Shape;149;p21"/>
          <p:cNvSpPr txBox="1"/>
          <p:nvPr/>
        </p:nvSpPr>
        <p:spPr>
          <a:xfrm>
            <a:off x="1828800" y="10079100"/>
            <a:ext cx="10671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03</a:t>
            </a:r>
            <a:endParaRPr sz="60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0" name="Google Shape;150;p21"/>
          <p:cNvSpPr txBox="1"/>
          <p:nvPr/>
        </p:nvSpPr>
        <p:spPr>
          <a:xfrm>
            <a:off x="9196975" y="10079100"/>
            <a:ext cx="4106400" cy="27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3200"/>
              </a:spcAft>
              <a:buNone/>
            </a:pPr>
            <a:r>
              <a:rPr lang="en-US" sz="28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Título da enumeração</a:t>
            </a:r>
            <a:r>
              <a:rPr lang="en-US" sz="30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Aipiscing elit. Vestibulum convallis mauris a mi facilisis ornare. Nulla purus turpis. 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1" name="Google Shape;151;p21"/>
          <p:cNvSpPr txBox="1"/>
          <p:nvPr/>
        </p:nvSpPr>
        <p:spPr>
          <a:xfrm>
            <a:off x="8129875" y="10079100"/>
            <a:ext cx="10671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04</a:t>
            </a:r>
            <a:endParaRPr sz="60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2"/>
          <p:cNvPicPr preferRelativeResize="0"/>
          <p:nvPr/>
        </p:nvPicPr>
        <p:blipFill rotWithShape="1">
          <a:blip r:embed="rId3">
            <a:alphaModFix/>
          </a:blip>
          <a:srcRect l="14876" t="10900" r="19008" b="10618"/>
          <a:stretch/>
        </p:blipFill>
        <p:spPr>
          <a:xfrm>
            <a:off x="8958350" y="1368425"/>
            <a:ext cx="13599898" cy="10764424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2"/>
          <p:cNvSpPr txBox="1"/>
          <p:nvPr/>
        </p:nvSpPr>
        <p:spPr>
          <a:xfrm>
            <a:off x="13229749" y="5919487"/>
            <a:ext cx="5057100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Adicione sua imagem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AutoNum type="arabicParenR"/>
            </a:pPr>
            <a:r>
              <a:rPr lang="pt-BR" sz="24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Clique nessa imagem com o botão direito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AutoNum type="arabicParenR"/>
            </a:pPr>
            <a:r>
              <a:rPr lang="pt-BR" sz="24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Vá em Alterar Imagem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AutoNum type="arabicParenR"/>
            </a:pPr>
            <a:r>
              <a:rPr lang="pt-BR" sz="24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Faça o upload</a:t>
            </a:r>
          </a:p>
        </p:txBody>
      </p:sp>
      <p:sp>
        <p:nvSpPr>
          <p:cNvPr id="158" name="Google Shape;158;p22"/>
          <p:cNvSpPr txBox="1"/>
          <p:nvPr/>
        </p:nvSpPr>
        <p:spPr>
          <a:xfrm>
            <a:off x="1828800" y="3714875"/>
            <a:ext cx="67476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2"/>
                </a:solidFill>
                <a:latin typeface="Exo 2 Regular"/>
                <a:ea typeface="Exo 2 Regular"/>
                <a:cs typeface="Exo 2 Regular"/>
                <a:sym typeface="Exo 2 Regular"/>
              </a:rPr>
              <a:t>Título da imagem</a:t>
            </a:r>
            <a:endParaRPr sz="7200">
              <a:solidFill>
                <a:schemeClr val="dk1"/>
              </a:solidFill>
              <a:latin typeface="Exo 2 Regular"/>
              <a:ea typeface="Exo 2 Regular"/>
              <a:cs typeface="Exo 2 Regular"/>
              <a:sym typeface="Exo 2 Regular"/>
            </a:endParaRPr>
          </a:p>
        </p:txBody>
      </p:sp>
      <p:sp>
        <p:nvSpPr>
          <p:cNvPr id="159" name="Google Shape;159;p22"/>
          <p:cNvSpPr txBox="1"/>
          <p:nvPr/>
        </p:nvSpPr>
        <p:spPr>
          <a:xfrm>
            <a:off x="1828800" y="5441875"/>
            <a:ext cx="6572700" cy="73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Lorem ipsum dolor sit amet, consectetur adipiscing elit. Vestibulum convallis mauris a mi facilisis ornare., cursus euismod nisi. vulputate vitae nunc quis, cursus euismod nisi. </a:t>
            </a:r>
            <a:endParaRPr sz="3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3200"/>
              </a:spcBef>
              <a:spcAft>
                <a:spcPts val="0"/>
              </a:spcAft>
              <a:buNone/>
            </a:pPr>
            <a:endParaRPr sz="30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0" name="Google Shape;16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48450" y="12420600"/>
            <a:ext cx="2209800" cy="381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1" name="Google Shape;161;p22"/>
          <p:cNvCxnSpPr/>
          <p:nvPr/>
        </p:nvCxnSpPr>
        <p:spPr>
          <a:xfrm>
            <a:off x="1846075" y="920406"/>
            <a:ext cx="19513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2" name="Google Shape;162;p22"/>
          <p:cNvSpPr txBox="1"/>
          <p:nvPr/>
        </p:nvSpPr>
        <p:spPr>
          <a:xfrm>
            <a:off x="22040150" y="720306"/>
            <a:ext cx="51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01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333333"/>
      </a:dk1>
      <a:lt1>
        <a:srgbClr val="FCFCFC"/>
      </a:lt1>
      <a:dk2>
        <a:srgbClr val="737E86"/>
      </a:dk2>
      <a:lt2>
        <a:srgbClr val="F1F4F5"/>
      </a:lt2>
      <a:accent1>
        <a:srgbClr val="E14043"/>
      </a:accent1>
      <a:accent2>
        <a:srgbClr val="E14043"/>
      </a:accent2>
      <a:accent3>
        <a:srgbClr val="F36D6F"/>
      </a:accent3>
      <a:accent4>
        <a:srgbClr val="325E79"/>
      </a:accent4>
      <a:accent5>
        <a:srgbClr val="325E79"/>
      </a:accent5>
      <a:accent6>
        <a:srgbClr val="4889B1"/>
      </a:accent6>
      <a:hlink>
        <a:srgbClr val="57A0C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863</Words>
  <Application>Microsoft Office PowerPoint</Application>
  <PresentationFormat>Personalizar</PresentationFormat>
  <Paragraphs>119</Paragraphs>
  <Slides>14</Slides>
  <Notes>14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2" baseType="lpstr">
      <vt:lpstr>Open Sans SemiBold</vt:lpstr>
      <vt:lpstr>Calibri</vt:lpstr>
      <vt:lpstr>Montserrat</vt:lpstr>
      <vt:lpstr>Exo 2</vt:lpstr>
      <vt:lpstr>Exo 2 Regular</vt:lpstr>
      <vt:lpstr>Open Sans</vt:lpstr>
      <vt:lpstr>Arial</vt:lpstr>
      <vt:lpstr>Simple Light</vt:lpstr>
      <vt:lpstr>Tìtulo principal</vt:lpstr>
      <vt:lpstr>Título principal</vt:lpstr>
      <vt:lpstr>Boas vindas!</vt:lpstr>
      <vt:lpstr>Apresentação do PowerPoint</vt:lpstr>
      <vt:lpstr>Título da seção</vt:lpstr>
      <vt:lpstr>Título da seção</vt:lpstr>
      <vt:lpstr>Apresentação do PowerPoint</vt:lpstr>
      <vt:lpstr>Apresentação do PowerPoint</vt:lpstr>
      <vt:lpstr>Apresentação do PowerPoint</vt:lpstr>
      <vt:lpstr>Título da seção</vt:lpstr>
      <vt:lpstr>Apresentação do PowerPoint</vt:lpstr>
      <vt:lpstr>Dúvidas?</vt:lpstr>
      <vt:lpstr>Apresentação do PowerPoint</vt:lpstr>
      <vt:lpstr>Obrigado!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Tìtulo principal</dc:title>
  <cp:lastModifiedBy>Felipe Nunes</cp:lastModifiedBy>
  <cp:revision>1</cp:revision>
  <dcterms:modified xsi:type="dcterms:W3CDTF">2021-07-16T20:38:41Z</dcterms:modified>
</cp:coreProperties>
</file>